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3" r:id="rId4"/>
    <p:sldId id="257" r:id="rId5"/>
    <p:sldId id="259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5040560" cy="15841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628800"/>
            <a:ext cx="4032448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3816424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(звучит Гимн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(видео «Я люблю тебя Россия»)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600400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         Гордитесь </a:t>
            </a:r>
            <a:r>
              <a:rPr lang="ru-RU" sz="1800" b="1" dirty="0" smtClean="0">
                <a:solidFill>
                  <a:srgbClr val="002060"/>
                </a:solidFill>
              </a:rPr>
              <a:t>своей </a:t>
            </a:r>
            <a:r>
              <a:rPr lang="ru-RU" sz="1800" b="1" dirty="0" smtClean="0">
                <a:solidFill>
                  <a:srgbClr val="002060"/>
                </a:solidFill>
              </a:rPr>
              <a:t>страной,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прославляйте </a:t>
            </a:r>
            <a:r>
              <a:rPr lang="ru-RU" sz="1800" b="1" dirty="0" smtClean="0">
                <a:solidFill>
                  <a:srgbClr val="002060"/>
                </a:solidFill>
              </a:rPr>
              <a:t>её своими добрыми и нужными </a:t>
            </a:r>
            <a:r>
              <a:rPr lang="ru-RU" sz="1800" b="1" dirty="0" smtClean="0">
                <a:solidFill>
                  <a:srgbClr val="002060"/>
                </a:solidFill>
              </a:rPr>
              <a:t>делами,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хорошо </a:t>
            </a:r>
            <a:r>
              <a:rPr lang="ru-RU" sz="1800" b="1" dirty="0" smtClean="0">
                <a:solidFill>
                  <a:srgbClr val="002060"/>
                </a:solidFill>
              </a:rPr>
              <a:t>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(видео «Уголок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9880" y="1653532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</a:t>
            </a:r>
            <a:r>
              <a:rPr lang="ru-RU" sz="1800" b="1" dirty="0" smtClean="0">
                <a:solidFill>
                  <a:srgbClr val="C00000"/>
                </a:solidFill>
              </a:rPr>
              <a:t>Родина,  Российская Федерация,   </a:t>
            </a:r>
            <a:r>
              <a:rPr lang="ru-RU" sz="1800" b="1" dirty="0" smtClean="0">
                <a:solidFill>
                  <a:srgbClr val="C00000"/>
                </a:solidFill>
              </a:rPr>
              <a:t>– самое большое государство на земном </a:t>
            </a:r>
            <a:r>
              <a:rPr lang="ru-RU" sz="1800" b="1" dirty="0" smtClean="0">
                <a:solidFill>
                  <a:srgbClr val="C00000"/>
                </a:solidFill>
              </a:rPr>
              <a:t>шаре.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Нашу </a:t>
            </a:r>
            <a:r>
              <a:rPr lang="ru-RU" sz="1800" b="1" dirty="0" smtClean="0">
                <a:solidFill>
                  <a:srgbClr val="C00000"/>
                </a:solidFill>
              </a:rPr>
              <a:t>страну омывают сразу три океана (Северный Ледовитый, Тихий, Атлантический).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Она </a:t>
            </a:r>
            <a:r>
              <a:rPr lang="ru-RU" sz="1800" b="1" dirty="0" smtClean="0">
                <a:solidFill>
                  <a:srgbClr val="C00000"/>
                </a:solidFill>
              </a:rPr>
              <a:t>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636912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668216" cy="4824536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>
                <a:solidFill>
                  <a:srgbClr val="C00000"/>
                </a:solidFill>
              </a:rPr>
              <a:t>Россия – страна многонациональная, в ней проживают представители более ста наций и народностей.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</a:t>
            </a:r>
            <a:r>
              <a:rPr lang="ru-RU" sz="1800" b="1" dirty="0" smtClean="0">
                <a:solidFill>
                  <a:srgbClr val="C00000"/>
                </a:solidFill>
              </a:rPr>
              <a:t>насчитывают в России </a:t>
            </a:r>
            <a:r>
              <a:rPr lang="ru-RU" sz="1800" b="1" dirty="0" smtClean="0">
                <a:solidFill>
                  <a:srgbClr val="C00000"/>
                </a:solidFill>
              </a:rPr>
              <a:t>более 150 </a:t>
            </a:r>
            <a:r>
              <a:rPr lang="ru-RU" sz="1800" b="1" dirty="0" smtClean="0">
                <a:solidFill>
                  <a:srgbClr val="C00000"/>
                </a:solidFill>
              </a:rPr>
              <a:t>языков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Русским языком владеют, практически, все жители нашей </a:t>
            </a:r>
            <a:r>
              <a:rPr lang="ru-RU" sz="1800" b="1" dirty="0" smtClean="0">
                <a:solidFill>
                  <a:srgbClr val="C00000"/>
                </a:solidFill>
              </a:rPr>
              <a:t>страны.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Люди </a:t>
            </a:r>
            <a:r>
              <a:rPr lang="ru-RU" sz="1800" b="1" dirty="0" smtClean="0">
                <a:solidFill>
                  <a:srgbClr val="C00000"/>
                </a:solidFill>
              </a:rPr>
              <a:t>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6561" y="2780928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269</TotalTime>
  <Words>1052</Words>
  <Application>Microsoft Office PowerPoint</Application>
  <PresentationFormat>Экран (4:3)</PresentationFormat>
  <Paragraphs>138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Шаблон5</vt:lpstr>
      <vt:lpstr>Презентация PowerPoint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dubsk</cp:lastModifiedBy>
  <cp:revision>36</cp:revision>
  <dcterms:created xsi:type="dcterms:W3CDTF">2014-06-19T12:34:27Z</dcterms:created>
  <dcterms:modified xsi:type="dcterms:W3CDTF">2020-11-03T02:57:12Z</dcterms:modified>
</cp:coreProperties>
</file>