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3" r:id="rId4"/>
    <p:sldId id="260" r:id="rId5"/>
    <p:sldId id="265" r:id="rId6"/>
    <p:sldId id="266" r:id="rId7"/>
    <p:sldId id="270" r:id="rId8"/>
    <p:sldId id="271" r:id="rId9"/>
    <p:sldId id="272" r:id="rId10"/>
    <p:sldId id="261" r:id="rId11"/>
    <p:sldId id="264" r:id="rId12"/>
    <p:sldId id="269" r:id="rId13"/>
    <p:sldId id="268" r:id="rId14"/>
    <p:sldId id="25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45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85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57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6;&#1082;&#1086;&#1083;&#1072;129.&#1077;&#1082;&#1072;&#1090;&#1077;&#1088;&#1080;&#1085;&#1073;&#1091;&#1088;&#1075;.&#1088;&#1092;/" TargetMode="External"/><Relationship Id="rId2" Type="http://schemas.openxmlformats.org/officeDocument/2006/relationships/hyperlink" Target="mailto:soch129@eduekb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jpeg"/><Relationship Id="rId7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0" y="1318489"/>
            <a:ext cx="5851626" cy="383540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19872" y="278949"/>
            <a:ext cx="9892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«Мы учимся не для школы, а для жизни»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44" y="1318489"/>
            <a:ext cx="5753102" cy="383540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6704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1792" cy="1482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103" cy="1731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3327597"/>
            <a:ext cx="200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noProof="0" dirty="0">
                <a:solidFill>
                  <a:srgbClr val="164669"/>
                </a:solidFill>
                <a:latin typeface="Arial Black" panose="020B0A04020102020204" pitchFamily="34" charset="0"/>
              </a:rPr>
              <a:t>2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«В»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16466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1982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года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79" y="487415"/>
            <a:ext cx="8756641" cy="568036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7486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1792" cy="1482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103" cy="1731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3327597"/>
            <a:ext cx="200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noProof="0" dirty="0">
                <a:solidFill>
                  <a:srgbClr val="164669"/>
                </a:solidFill>
                <a:latin typeface="Arial Black" panose="020B0A04020102020204" pitchFamily="34" charset="0"/>
              </a:rPr>
              <a:t>3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«В»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16466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1999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года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8" y="1163782"/>
            <a:ext cx="9065584" cy="404123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2184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1792" cy="1482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103" cy="1731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3327597"/>
            <a:ext cx="200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solidFill>
                  <a:srgbClr val="164669"/>
                </a:solidFill>
                <a:latin typeface="Arial Black" panose="020B0A04020102020204" pitchFamily="34" charset="0"/>
              </a:rPr>
              <a:t>2000-е года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16466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7" y="549760"/>
            <a:ext cx="8623492" cy="5555673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844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1792" cy="1482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103" cy="1731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3327597"/>
            <a:ext cx="200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noProof="0" dirty="0">
                <a:solidFill>
                  <a:srgbClr val="164669"/>
                </a:solidFill>
                <a:latin typeface="Arial Black" panose="020B0A04020102020204" pitchFamily="34" charset="0"/>
              </a:rPr>
              <a:t>2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«Б»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16466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2004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года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75" y="540326"/>
            <a:ext cx="8477981" cy="5860473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814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599" y="1607129"/>
            <a:ext cx="100306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При составлении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электронной 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выставки использовались архивные фотодокументы, сохранившиеся в МБОУ СОШ № 129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16466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Если у Вас сохранились фотографии Вас или Ваших близких, то просим их отправить нам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2"/>
              </a:rPr>
              <a:t>soch129@eduekb.ru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16466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3"/>
              </a:rPr>
              <a:t>https://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3"/>
              </a:rPr>
              <a:t>школа129.екатеринбург.рф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16466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+7(343)322-79-78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16466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103" cy="17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103" y="1731818"/>
            <a:ext cx="96160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Вашему вниманию предоставляется электронный альбом (выставка)  фотографий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учащихся и выпускников 1-4 классов в период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 получивших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образование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школе № 129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103" cy="17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6302" y="1898073"/>
            <a:ext cx="214849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  <a:hlinkClick r:id="rId2" action="ppaction://hlinksldjump"/>
              </a:rPr>
              <a:t>1963</a:t>
            </a:r>
            <a:endParaRPr kumimoji="0" lang="ru-RU" sz="5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103" cy="173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6896" y="1928244"/>
            <a:ext cx="214849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  <a:hlinkClick r:id="rId4" action="ppaction://hlinksldjump"/>
              </a:rPr>
              <a:t>70-е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7491" y="1928244"/>
            <a:ext cx="214849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  <a:hlinkClick r:id="rId5" action="ppaction://hlinksldjump"/>
              </a:rPr>
              <a:t>8</a:t>
            </a:r>
            <a:r>
              <a:rPr lang="ru-RU" sz="5400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  <a:hlinkClick r:id="rId5" action="ppaction://hlinksldjump"/>
              </a:rPr>
              <a:t>0-е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6302" y="3398920"/>
            <a:ext cx="214849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noProof="0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  <a:hlinkClick r:id="rId6" action="ppaction://hlinksldjump"/>
              </a:rPr>
              <a:t>1982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6897" y="3398920"/>
            <a:ext cx="214849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noProof="0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  <a:hlinkClick r:id="rId7" action="ppaction://hlinksldjump"/>
              </a:rPr>
              <a:t>1999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302" y="4996289"/>
            <a:ext cx="214849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  <a:hlinkClick r:id="rId8" action="ppaction://hlinksldjump"/>
              </a:rPr>
              <a:t>2000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0233" y="5019165"/>
            <a:ext cx="213516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  <a:hlinkClick r:id="rId9" action="ppaction://hlinksldjump"/>
              </a:rPr>
              <a:t>2004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6037" y="221673"/>
            <a:ext cx="447501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НАВИГАЦИЯ</a:t>
            </a:r>
            <a:endParaRPr lang="ru-RU" sz="4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1792" cy="1482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103" cy="1731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3327597"/>
            <a:ext cx="200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noProof="0" dirty="0">
                <a:solidFill>
                  <a:srgbClr val="164669"/>
                </a:solidFill>
                <a:latin typeface="Arial Black" panose="020B0A04020102020204" pitchFamily="34" charset="0"/>
              </a:rPr>
              <a:t>4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«Б»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16466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1963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16466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года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7" y="196469"/>
            <a:ext cx="9224987" cy="615670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04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1792" cy="1482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103" cy="1731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322261"/>
            <a:ext cx="8547912" cy="601067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399" y="3327597"/>
            <a:ext cx="20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noProof="0" dirty="0" smtClean="0">
                <a:solidFill>
                  <a:srgbClr val="164669"/>
                </a:solidFill>
                <a:latin typeface="Arial Black" panose="020B0A04020102020204" pitchFamily="34" charset="0"/>
              </a:rPr>
              <a:t>70-е годы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16466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7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1792" cy="1482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103" cy="1731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8" y="307306"/>
            <a:ext cx="8671706" cy="604058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399" y="3327597"/>
            <a:ext cx="20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noProof="0" dirty="0" smtClean="0">
                <a:solidFill>
                  <a:srgbClr val="164669"/>
                </a:solidFill>
                <a:latin typeface="Arial Black" panose="020B0A04020102020204" pitchFamily="34" charset="0"/>
              </a:rPr>
              <a:t>70-е годы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16466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3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1792" cy="1482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103" cy="1731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15" y="480488"/>
            <a:ext cx="8963595" cy="597573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399" y="3327597"/>
            <a:ext cx="20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noProof="0" dirty="0" smtClean="0">
                <a:solidFill>
                  <a:srgbClr val="164669"/>
                </a:solidFill>
                <a:latin typeface="Arial Black" panose="020B0A04020102020204" pitchFamily="34" charset="0"/>
              </a:rPr>
              <a:t>70-е годы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16466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1792" cy="1482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103" cy="1731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61" y="466633"/>
            <a:ext cx="8900273" cy="572192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399" y="3327597"/>
            <a:ext cx="20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noProof="0" dirty="0" smtClean="0">
                <a:solidFill>
                  <a:srgbClr val="164669"/>
                </a:solidFill>
                <a:latin typeface="Arial Black" panose="020B0A04020102020204" pitchFamily="34" charset="0"/>
              </a:rPr>
              <a:t>70-е годы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16466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1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1792" cy="1482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9103" cy="1731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32" y="508197"/>
            <a:ext cx="7727652" cy="56388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399" y="3327597"/>
            <a:ext cx="20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noProof="0" dirty="0" smtClean="0">
                <a:solidFill>
                  <a:srgbClr val="164669"/>
                </a:solidFill>
                <a:latin typeface="Arial Black" panose="020B0A04020102020204" pitchFamily="34" charset="0"/>
              </a:rPr>
              <a:t>80-е годы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16466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7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90</Words>
  <Application>Microsoft Office PowerPoint</Application>
  <PresentationFormat>Широкоэкранный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Bookman Old Style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2024-05-23T21:05:50Z</dcterms:created>
  <dcterms:modified xsi:type="dcterms:W3CDTF">2024-06-02T21:30:16Z</dcterms:modified>
</cp:coreProperties>
</file>