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sldIdLst>
    <p:sldId id="287" r:id="rId2"/>
    <p:sldId id="261" r:id="rId3"/>
    <p:sldId id="288" r:id="rId4"/>
    <p:sldId id="263" r:id="rId5"/>
    <p:sldId id="265" r:id="rId6"/>
    <p:sldId id="280" r:id="rId7"/>
    <p:sldId id="268" r:id="rId8"/>
    <p:sldId id="264" r:id="rId9"/>
    <p:sldId id="267" r:id="rId10"/>
    <p:sldId id="258" r:id="rId11"/>
    <p:sldId id="275" r:id="rId12"/>
    <p:sldId id="281" r:id="rId13"/>
    <p:sldId id="282" r:id="rId14"/>
    <p:sldId id="283" r:id="rId15"/>
    <p:sldId id="259" r:id="rId16"/>
    <p:sldId id="284" r:id="rId17"/>
    <p:sldId id="271" r:id="rId18"/>
    <p:sldId id="286" r:id="rId19"/>
    <p:sldId id="285" r:id="rId20"/>
    <p:sldId id="274" r:id="rId21"/>
    <p:sldId id="272" r:id="rId22"/>
    <p:sldId id="273" r:id="rId23"/>
    <p:sldId id="276" r:id="rId24"/>
    <p:sldId id="278" r:id="rId25"/>
    <p:sldId id="277" r:id="rId26"/>
    <p:sldId id="262" r:id="rId27"/>
  </p:sldIdLst>
  <p:sldSz cx="12192000" cy="6858000"/>
  <p:notesSz cx="6858000" cy="9144000"/>
  <p:custDataLst>
    <p:tags r:id="rId28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D135"/>
    <a:srgbClr val="164669"/>
    <a:srgbClr val="FEF6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82" autoAdjust="0"/>
    <p:restoredTop sz="94343" autoAdjust="0"/>
  </p:normalViewPr>
  <p:slideViewPr>
    <p:cSldViewPr snapToGrid="0">
      <p:cViewPr varScale="1">
        <p:scale>
          <a:sx n="69" d="100"/>
          <a:sy n="69" d="100"/>
        </p:scale>
        <p:origin x="744" y="6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" Type="http://schemas.openxmlformats.org/officeDocument/2006/relationships/slide" Target="slides/slide1.xml" /><Relationship Id="rId20" Type="http://schemas.openxmlformats.org/officeDocument/2006/relationships/slide" Target="slides/slide19.xml" /><Relationship Id="rId21" Type="http://schemas.openxmlformats.org/officeDocument/2006/relationships/slide" Target="slides/slide20.xml" /><Relationship Id="rId22" Type="http://schemas.openxmlformats.org/officeDocument/2006/relationships/slide" Target="slides/slide21.xml" /><Relationship Id="rId23" Type="http://schemas.openxmlformats.org/officeDocument/2006/relationships/slide" Target="slides/slide22.xml" /><Relationship Id="rId24" Type="http://schemas.openxmlformats.org/officeDocument/2006/relationships/slide" Target="slides/slide23.xml" /><Relationship Id="rId25" Type="http://schemas.openxmlformats.org/officeDocument/2006/relationships/slide" Target="slides/slide24.xml" /><Relationship Id="rId26" Type="http://schemas.openxmlformats.org/officeDocument/2006/relationships/slide" Target="slides/slide25.xml" /><Relationship Id="rId27" Type="http://schemas.openxmlformats.org/officeDocument/2006/relationships/slide" Target="slides/slide26.xml" /><Relationship Id="rId28" Type="http://schemas.openxmlformats.org/officeDocument/2006/relationships/tags" Target="tags/tag1.xml" /><Relationship Id="rId29" Type="http://schemas.openxmlformats.org/officeDocument/2006/relationships/presProps" Target="presProps.xml" /><Relationship Id="rId3" Type="http://schemas.openxmlformats.org/officeDocument/2006/relationships/slide" Target="slides/slide2.xml" /><Relationship Id="rId30" Type="http://schemas.openxmlformats.org/officeDocument/2006/relationships/viewProps" Target="viewProps.xml" /><Relationship Id="rId31" Type="http://schemas.openxmlformats.org/officeDocument/2006/relationships/theme" Target="theme/theme1.xml" /><Relationship Id="rId32" Type="http://schemas.openxmlformats.org/officeDocument/2006/relationships/tableStyles" Target="tableStyles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  <p:extLst>
      <p:ext uri="{BB962C8B-B14F-4D97-AF65-F5344CB8AC3E}">
        <p14:creationId xmlns:p14="http://schemas.microsoft.com/office/powerpoint/2010/main" val="2291426243"/>
      </p:ext>
    </p:extLst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  <p:extLst>
      <p:ext uri="{BB962C8B-B14F-4D97-AF65-F5344CB8AC3E}">
        <p14:creationId xmlns:p14="http://schemas.microsoft.com/office/powerpoint/2010/main" val="733721351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  <p:extLst>
      <p:ext uri="{BB962C8B-B14F-4D97-AF65-F5344CB8AC3E}">
        <p14:creationId xmlns:p14="http://schemas.microsoft.com/office/powerpoint/2010/main" val="2394574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5" r:id="rId2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jpeg" /><Relationship Id="rId3" Type="http://schemas.openxmlformats.org/officeDocument/2006/relationships/image" Target="../media/image2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slide" Target="slide16.xml" TargetMode="Internal" /><Relationship Id="rId11" Type="http://schemas.openxmlformats.org/officeDocument/2006/relationships/slide" Target="slide18.xml" TargetMode="Internal" /><Relationship Id="rId12" Type="http://schemas.openxmlformats.org/officeDocument/2006/relationships/slide" Target="slide19.xml" TargetMode="Internal" /><Relationship Id="rId13" Type="http://schemas.openxmlformats.org/officeDocument/2006/relationships/slide" Target="slide21.xml" TargetMode="Internal" /><Relationship Id="rId14" Type="http://schemas.openxmlformats.org/officeDocument/2006/relationships/slide" Target="slide20.xml" TargetMode="Internal" /><Relationship Id="rId15" Type="http://schemas.openxmlformats.org/officeDocument/2006/relationships/slide" Target="slide23.xml" TargetMode="Internal" /><Relationship Id="rId16" Type="http://schemas.openxmlformats.org/officeDocument/2006/relationships/slide" Target="slide24.xml" TargetMode="Internal" /><Relationship Id="rId17" Type="http://schemas.openxmlformats.org/officeDocument/2006/relationships/slide" Target="slide25.xml" TargetMode="Internal" /><Relationship Id="rId2" Type="http://schemas.openxmlformats.org/officeDocument/2006/relationships/image" Target="../media/image3.jpeg" /><Relationship Id="rId3" Type="http://schemas.openxmlformats.org/officeDocument/2006/relationships/slide" Target="slide4.xml" TargetMode="Internal" /><Relationship Id="rId4" Type="http://schemas.openxmlformats.org/officeDocument/2006/relationships/slide" Target="slide6.xml" TargetMode="Internal" /><Relationship Id="rId5" Type="http://schemas.openxmlformats.org/officeDocument/2006/relationships/slide" Target="slide12.xml" TargetMode="Internal" /><Relationship Id="rId6" Type="http://schemas.openxmlformats.org/officeDocument/2006/relationships/slide" Target="slide8.xml" TargetMode="Internal" /><Relationship Id="rId7" Type="http://schemas.openxmlformats.org/officeDocument/2006/relationships/slide" Target="slide14.xml" TargetMode="Internal" /><Relationship Id="rId8" Type="http://schemas.openxmlformats.org/officeDocument/2006/relationships/slide" Target="slide15.xml" TargetMode="Internal" /><Relationship Id="rId9" Type="http://schemas.openxmlformats.org/officeDocument/2006/relationships/slide" Target="slide17.xml" TargetMode="Interna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.jpeg" /><Relationship Id="rId3" Type="http://schemas.openxmlformats.org/officeDocument/2006/relationships/image" Target="../media/image4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jpeg" /><Relationship Id="rId3" Type="http://schemas.openxmlformats.org/officeDocument/2006/relationships/image" Target="../media/image3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Relationship Id="rId3" Type="http://schemas.openxmlformats.org/officeDocument/2006/relationships/image" Target="../media/image6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Relationship Id="rId3" Type="http://schemas.openxmlformats.org/officeDocument/2006/relationships/image" Target="../media/image7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.jpeg" /><Relationship Id="rId3" Type="http://schemas.openxmlformats.org/officeDocument/2006/relationships/image" Target="../media/image8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Relationship Id="rId3" Type="http://schemas.openxmlformats.org/officeDocument/2006/relationships/image" Target="../media/image9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0.jpeg" /><Relationship Id="rId3" Type="http://schemas.openxmlformats.org/officeDocument/2006/relationships/image" Target="../media/image3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.jpeg" /><Relationship Id="rId3" Type="http://schemas.openxmlformats.org/officeDocument/2006/relationships/image" Target="../media/image11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.jpeg" /><Relationship Id="rId3" Type="http://schemas.openxmlformats.org/officeDocument/2006/relationships/image" Target="../media/image12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.jpeg" /><Relationship Id="rId3" Type="http://schemas.openxmlformats.org/officeDocument/2006/relationships/image" Target="../media/image13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Relationship Id="rId3" Type="http://schemas.openxmlformats.org/officeDocument/2006/relationships/image" Target="../media/image14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Relationship Id="rId3" Type="http://schemas.openxmlformats.org/officeDocument/2006/relationships/image" Target="../media/image15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Relationship Id="rId3" Type="http://schemas.openxmlformats.org/officeDocument/2006/relationships/image" Target="../media/image16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Relationship Id="rId3" Type="http://schemas.openxmlformats.org/officeDocument/2006/relationships/image" Target="../media/image17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Relationship Id="rId3" Type="http://schemas.openxmlformats.org/officeDocument/2006/relationships/image" Target="../media/image18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Relationship Id="rId3" Type="http://schemas.openxmlformats.org/officeDocument/2006/relationships/image" Target="../media/image19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Relationship Id="rId3" Type="http://schemas.openxmlformats.org/officeDocument/2006/relationships/image" Target="../media/image20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Relationship Id="rId3" Type="http://schemas.openxmlformats.org/officeDocument/2006/relationships/image" Target="../media/image21.jpe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Relationship Id="rId3" Type="http://schemas.openxmlformats.org/officeDocument/2006/relationships/image" Target="../media/image22.jpe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Relationship Id="rId3" Type="http://schemas.openxmlformats.org/officeDocument/2006/relationships/image" Target="../media/image23.jpe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Relationship Id="rId3" Type="http://schemas.openxmlformats.org/officeDocument/2006/relationships/image" Target="../media/image24.jpe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Relationship Id="rId3" Type="http://schemas.openxmlformats.org/officeDocument/2006/relationships/image" Target="../media/image25.jpe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hyperlink" Target="mailto:soch129@eduekb.ru" TargetMode="External" /><Relationship Id="rId3" Type="http://schemas.openxmlformats.org/officeDocument/2006/relationships/hyperlink" Target="https://&#1096;&#1082;&#1086;&#1083;&#1072;129.&#1077;&#1082;&#1072;&#1090;&#1077;&#1088;&#1080;&#1085;&#1073;&#1091;&#1088;&#1075;.&#1088;&#1092;/" TargetMode="External" /><Relationship Id="rId4" Type="http://schemas.openxmlformats.org/officeDocument/2006/relationships/image" Target="../media/image3.jpe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79" y="1434196"/>
            <a:ext cx="5675093" cy="3719695"/>
          </a:xfrm>
          <a:prstGeom prst="rect">
            <a:avLst/>
          </a:prstGeom>
          <a:ln w="76200">
            <a:solidFill>
              <a:srgbClr val="FFC000"/>
            </a:solidFill>
          </a:ln>
        </p:spPr>
      </p:pic>
      <p:sp>
        <p:nvSpPr>
          <p:cNvPr id="4" name="TextBox 3"/>
          <p:cNvSpPr txBox="1"/>
          <p:nvPr/>
        </p:nvSpPr>
        <p:spPr>
          <a:xfrm>
            <a:off x="1019872" y="278949"/>
            <a:ext cx="98921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800" b="1" i="1" u="none" strike="noStrike" kern="1200" cap="none" spc="0" normalizeH="0" baseline="0" noProof="0">
                <a:ln>
                  <a:noFill/>
                </a:ln>
                <a:solidFill>
                  <a:srgbClr val="164669"/>
                </a:solidFill>
                <a:effectLst/>
                <a:uLnTx/>
                <a:uFillTx/>
                <a:latin typeface="Bookman Old Style" panose="02050604050505020204" pitchFamily="18" charset="0"/>
                <a:ea typeface="+mn-ea"/>
                <a:cs typeface="+mn-cs"/>
              </a:rPr>
              <a:t>«Мы учимся не для школы, а для жизни»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7320" y="1434196"/>
            <a:ext cx="5579541" cy="3719695"/>
          </a:xfrm>
          <a:prstGeom prst="rect">
            <a:avLst/>
          </a:prstGeom>
          <a:ln w="76200"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val="2396494805"/>
      </p:ext>
    </p:ext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1384412" y="1981199"/>
            <a:ext cx="961609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>
                <a:latin typeface="Times New Roman" panose="02020603050405020304" pitchFamily="18" charset="0"/>
                <a:cs typeface="Times New Roman" panose="02020603050405020304" pitchFamily="18" charset="0"/>
              </a:rPr>
              <a:t>	Вашему вниманию предоставляется электронный альбом (выставка)  фотографий </a:t>
            </a:r>
            <a:r>
              <a:rPr lang="ru-RU" sz="3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учащихся и выпускников 5-9 классов в период</a:t>
            </a:r>
          </a:p>
          <a:p>
            <a:pPr algn="ctr"/>
            <a:r>
              <a:rPr lang="ru-RU" sz="3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3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1974 </a:t>
            </a:r>
            <a:r>
              <a:rPr lang="ru-RU" sz="360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3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2012 </a:t>
            </a:r>
            <a:r>
              <a:rPr lang="ru-RU" sz="3600">
                <a:latin typeface="Times New Roman" panose="02020603050405020304" pitchFamily="18" charset="0"/>
                <a:cs typeface="Times New Roman" panose="02020603050405020304" pitchFamily="18" charset="0"/>
              </a:rPr>
              <a:t>года получивших </a:t>
            </a:r>
            <a:r>
              <a:rPr lang="ru-RU" sz="3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основное общее </a:t>
            </a:r>
            <a:r>
              <a:rPr lang="ru-RU" sz="360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 в школе № 129</a:t>
            </a:r>
          </a:p>
          <a:p>
            <a:pPr algn="ctr"/>
            <a:endParaRPr lang="ru-RU" sz="36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66881"/>
      </p:ext>
    </p:ext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93818" y="2058954"/>
            <a:ext cx="1579418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400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hlinkClick r:id="rId3" action="ppaction://hlinksldjump"/>
              </a:rPr>
              <a:t>1974</a:t>
            </a:r>
            <a:endParaRPr lang="ru-RU" sz="400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58145" y="2058954"/>
            <a:ext cx="1579418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400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hlinkClick r:id="rId4" action="ppaction://hlinksldjump"/>
              </a:rPr>
              <a:t>1978</a:t>
            </a:r>
            <a:endParaRPr lang="ru-RU" sz="400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575963" y="2089272"/>
            <a:ext cx="1579418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400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hlinkClick r:id="rId5" action="ppaction://hlinksldjump"/>
              </a:rPr>
              <a:t>1985</a:t>
            </a:r>
            <a:endParaRPr lang="ru-RU" sz="400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622472" y="2087968"/>
            <a:ext cx="1579418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400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hlinkClick r:id="rId6" action="ppaction://hlinksldjump"/>
              </a:rPr>
              <a:t>1983</a:t>
            </a:r>
            <a:endParaRPr lang="ru-RU" sz="400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493818" y="2915978"/>
            <a:ext cx="1579418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400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hlinkClick r:id="rId7" action="ppaction://hlinksldjump"/>
              </a:rPr>
              <a:t>1987</a:t>
            </a:r>
            <a:endParaRPr lang="ru-RU" sz="400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58145" y="2915978"/>
            <a:ext cx="1579418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400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hlinkClick r:id="rId8" action="ppaction://hlinksldjump"/>
              </a:rPr>
              <a:t>1989</a:t>
            </a:r>
            <a:endParaRPr lang="ru-RU" sz="400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575963" y="2946296"/>
            <a:ext cx="1579418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400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hlinkClick r:id="rId9" action="ppaction://hlinksldjump"/>
              </a:rPr>
              <a:t>1997</a:t>
            </a:r>
            <a:endParaRPr lang="ru-RU" sz="400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622472" y="2944992"/>
            <a:ext cx="1579418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400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hlinkClick r:id="rId10" action="ppaction://hlinksldjump"/>
              </a:rPr>
              <a:t>1991</a:t>
            </a:r>
            <a:endParaRPr lang="ru-RU" sz="400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493818" y="3859392"/>
            <a:ext cx="1579418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400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hlinkClick r:id="rId11" action="ppaction://hlinksldjump"/>
              </a:rPr>
              <a:t>1998</a:t>
            </a:r>
            <a:endParaRPr lang="ru-RU" sz="400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558145" y="3859392"/>
            <a:ext cx="1579418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400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hlinkClick r:id="rId12" action="ppaction://hlinksldjump"/>
              </a:rPr>
              <a:t>1999</a:t>
            </a:r>
            <a:endParaRPr lang="ru-RU" sz="400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575963" y="3889710"/>
            <a:ext cx="1579418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400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hlinkClick r:id="rId13" action="ppaction://hlinksldjump"/>
              </a:rPr>
              <a:t>2003</a:t>
            </a:r>
            <a:endParaRPr lang="ru-RU" sz="400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622472" y="3888406"/>
            <a:ext cx="1579418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400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hlinkClick r:id="rId14" action="ppaction://hlinksldjump"/>
              </a:rPr>
              <a:t>2000</a:t>
            </a:r>
            <a:endParaRPr lang="ru-RU" sz="400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493818" y="4773792"/>
            <a:ext cx="1579418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400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hlinkClick r:id="rId15" action="ppaction://hlinksldjump"/>
              </a:rPr>
              <a:t>2006</a:t>
            </a:r>
            <a:endParaRPr lang="ru-RU" sz="400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558145" y="4773792"/>
            <a:ext cx="1579418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400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hlinkClick r:id="rId16" action="ppaction://hlinksldjump"/>
              </a:rPr>
              <a:t>2010</a:t>
            </a:r>
            <a:endParaRPr lang="ru-RU" sz="400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622472" y="4802806"/>
            <a:ext cx="1579418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400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hlinkClick r:id="rId17" action="ppaction://hlinksldjump"/>
              </a:rPr>
              <a:t>2012</a:t>
            </a:r>
            <a:endParaRPr lang="ru-RU" sz="400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754582" y="511966"/>
            <a:ext cx="4752108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НАВИГАЦИЯ</a:t>
            </a:r>
            <a:endParaRPr lang="ru-RU" sz="4000" b="1" i="1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6483403"/>
      </p:ext>
    </p:ext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91792" cy="148243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285" y="280049"/>
            <a:ext cx="8879440" cy="6297893"/>
          </a:xfrm>
          <a:prstGeom prst="rect">
            <a:avLst/>
          </a:prstGeom>
          <a:ln w="76200">
            <a:solidFill>
              <a:srgbClr val="FFC00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4376" y="2828832"/>
            <a:ext cx="200890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8 </a:t>
            </a: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«А»</a:t>
            </a:r>
          </a:p>
          <a:p>
            <a:pPr algn="ctr"/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Выпуск</a:t>
            </a:r>
          </a:p>
          <a:p>
            <a:pPr algn="ctr"/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1974 года </a:t>
            </a:r>
          </a:p>
          <a:p>
            <a:pPr algn="ctr"/>
            <a:endParaRPr lang="ru-RU" sz="2400" i="1" smtClean="0">
              <a:solidFill>
                <a:srgbClr val="164669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4432507"/>
      </p:ext>
    </p:extLst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0691" y="160927"/>
            <a:ext cx="8229600" cy="6336855"/>
          </a:xfrm>
          <a:prstGeom prst="rect">
            <a:avLst/>
          </a:prstGeom>
          <a:ln w="76200">
            <a:solidFill>
              <a:srgbClr val="FFC000"/>
            </a:solidFill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4691" y="2828834"/>
            <a:ext cx="20089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8 «В»</a:t>
            </a:r>
          </a:p>
          <a:p>
            <a:pPr algn="ctr"/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Выпуск 1974 года</a:t>
            </a:r>
          </a:p>
        </p:txBody>
      </p:sp>
    </p:spTree>
    <p:extLst>
      <p:ext uri="{BB962C8B-B14F-4D97-AF65-F5344CB8AC3E}">
        <p14:creationId xmlns:p14="http://schemas.microsoft.com/office/powerpoint/2010/main" val="1092777054"/>
      </p:ext>
    </p:extLst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-50642" y="2810674"/>
            <a:ext cx="20089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8 </a:t>
            </a: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«А»</a:t>
            </a:r>
            <a:endParaRPr lang="ru-RU" sz="2400" i="1">
              <a:solidFill>
                <a:srgbClr val="164669"/>
              </a:solidFill>
              <a:latin typeface="Arial Black" panose="020b0a04020102020204" pitchFamily="34" charset="0"/>
            </a:endParaRPr>
          </a:p>
          <a:p>
            <a:pPr algn="ctr"/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Выпуск </a:t>
            </a: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1978 </a:t>
            </a:r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года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4547" y="124691"/>
            <a:ext cx="8008354" cy="6331861"/>
          </a:xfrm>
          <a:prstGeom prst="rect">
            <a:avLst/>
          </a:prstGeom>
          <a:ln w="76200">
            <a:solidFill>
              <a:srgbClr val="FBD135"/>
            </a:solidFill>
          </a:ln>
        </p:spPr>
      </p:pic>
    </p:spTree>
    <p:extLst>
      <p:ext uri="{BB962C8B-B14F-4D97-AF65-F5344CB8AC3E}">
        <p14:creationId xmlns:p14="http://schemas.microsoft.com/office/powerpoint/2010/main" val="1059624525"/>
      </p:ext>
    </p:extLst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2982" y="160450"/>
            <a:ext cx="8187169" cy="6500776"/>
          </a:xfrm>
          <a:prstGeom prst="rect">
            <a:avLst/>
          </a:prstGeom>
          <a:ln w="76200">
            <a:solidFill>
              <a:srgbClr val="FBD135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-50642" y="2810674"/>
            <a:ext cx="20089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8 </a:t>
            </a: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«Г»</a:t>
            </a:r>
            <a:endParaRPr lang="ru-RU" sz="2400" i="1">
              <a:solidFill>
                <a:srgbClr val="164669"/>
              </a:solidFill>
              <a:latin typeface="Arial Black" panose="020b0a04020102020204" pitchFamily="34" charset="0"/>
            </a:endParaRPr>
          </a:p>
          <a:p>
            <a:pPr algn="ctr"/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Выпуск </a:t>
            </a: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1978 </a:t>
            </a:r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года</a:t>
            </a:r>
          </a:p>
        </p:txBody>
      </p:sp>
    </p:spTree>
    <p:extLst>
      <p:ext uri="{BB962C8B-B14F-4D97-AF65-F5344CB8AC3E}">
        <p14:creationId xmlns:p14="http://schemas.microsoft.com/office/powerpoint/2010/main" val="3754416736"/>
      </p:ext>
    </p:extLst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91792" cy="14824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9982" y="616528"/>
            <a:ext cx="8907824" cy="5874327"/>
          </a:xfrm>
          <a:prstGeom prst="rect">
            <a:avLst/>
          </a:prstGeom>
          <a:ln w="76200">
            <a:solidFill>
              <a:srgbClr val="FFC000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6447" y="3313743"/>
            <a:ext cx="20089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5</a:t>
            </a: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 «Г»</a:t>
            </a:r>
            <a:endParaRPr lang="ru-RU" sz="2400" i="1">
              <a:solidFill>
                <a:srgbClr val="164669"/>
              </a:solidFill>
              <a:latin typeface="Arial Black" panose="020b0a04020102020204" pitchFamily="34" charset="0"/>
            </a:endParaRPr>
          </a:p>
          <a:p>
            <a:pPr algn="ctr"/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1983 </a:t>
            </a:r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года</a:t>
            </a:r>
          </a:p>
        </p:txBody>
      </p:sp>
    </p:spTree>
    <p:extLst>
      <p:ext uri="{BB962C8B-B14F-4D97-AF65-F5344CB8AC3E}">
        <p14:creationId xmlns:p14="http://schemas.microsoft.com/office/powerpoint/2010/main" val="3413112077"/>
      </p:ext>
    </p:extLst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1309" y="202109"/>
            <a:ext cx="9102083" cy="6387427"/>
          </a:xfrm>
          <a:prstGeom prst="rect">
            <a:avLst/>
          </a:prstGeom>
          <a:solidFill>
            <a:srgbClr val="FBD135"/>
          </a:solidFill>
          <a:ln w="76200">
            <a:solidFill>
              <a:srgbClr val="FBD135"/>
            </a:solidFill>
          </a:ln>
        </p:spPr>
      </p:pic>
      <p:sp>
        <p:nvSpPr>
          <p:cNvPr id="4" name="Прямоугольник 3"/>
          <p:cNvSpPr/>
          <p:nvPr/>
        </p:nvSpPr>
        <p:spPr>
          <a:xfrm>
            <a:off x="221672" y="2934157"/>
            <a:ext cx="19257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8 «А»</a:t>
            </a:r>
          </a:p>
          <a:p>
            <a:pPr algn="ctr"/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Выпуск </a:t>
            </a: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1983 </a:t>
            </a:r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года</a:t>
            </a:r>
          </a:p>
        </p:txBody>
      </p:sp>
    </p:spTree>
    <p:extLst>
      <p:ext uri="{BB962C8B-B14F-4D97-AF65-F5344CB8AC3E}">
        <p14:creationId xmlns:p14="http://schemas.microsoft.com/office/powerpoint/2010/main" val="1857584331"/>
      </p:ext>
    </p:extLst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2764" y="141144"/>
            <a:ext cx="8619627" cy="6578310"/>
          </a:xfrm>
          <a:prstGeom prst="rect">
            <a:avLst/>
          </a:prstGeom>
          <a:ln w="76200">
            <a:solidFill>
              <a:srgbClr val="FFC000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2830135"/>
            <a:ext cx="20227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8 </a:t>
            </a: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«Б»</a:t>
            </a:r>
            <a:endParaRPr lang="ru-RU" sz="2400" i="1">
              <a:solidFill>
                <a:srgbClr val="164669"/>
              </a:solidFill>
              <a:latin typeface="Arial Black" panose="020b0a04020102020204" pitchFamily="34" charset="0"/>
            </a:endParaRPr>
          </a:p>
          <a:p>
            <a:pPr algn="ctr"/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Выпуск </a:t>
            </a: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1983 </a:t>
            </a:r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года</a:t>
            </a:r>
          </a:p>
        </p:txBody>
      </p:sp>
    </p:spTree>
    <p:extLst>
      <p:ext uri="{BB962C8B-B14F-4D97-AF65-F5344CB8AC3E}">
        <p14:creationId xmlns:p14="http://schemas.microsoft.com/office/powerpoint/2010/main" val="873031682"/>
      </p:ext>
    </p:extLst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91792" cy="148243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80108" y="3327597"/>
            <a:ext cx="20089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8</a:t>
            </a: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 «В»</a:t>
            </a:r>
          </a:p>
          <a:p>
            <a:pPr algn="ctr"/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Выпуск</a:t>
            </a:r>
          </a:p>
          <a:p>
            <a:pPr algn="ctr"/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1983 </a:t>
            </a:r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года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76" t="3981" r="4850"/>
          <a:stretch>
            <a:fillRect/>
          </a:stretch>
        </p:blipFill>
        <p:spPr>
          <a:xfrm>
            <a:off x="2493819" y="182323"/>
            <a:ext cx="7813964" cy="5992245"/>
          </a:xfrm>
          <a:prstGeom prst="rect">
            <a:avLst/>
          </a:prstGeom>
          <a:ln w="76200">
            <a:solidFill>
              <a:srgbClr val="FBD135"/>
            </a:solidFill>
          </a:ln>
        </p:spPr>
      </p:pic>
    </p:spTree>
    <p:extLst>
      <p:ext uri="{BB962C8B-B14F-4D97-AF65-F5344CB8AC3E}">
        <p14:creationId xmlns:p14="http://schemas.microsoft.com/office/powerpoint/2010/main" val="2586888550"/>
      </p:ext>
    </p:extLst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91792" cy="148243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80108" y="3327597"/>
            <a:ext cx="20089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8</a:t>
            </a: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 «Б»</a:t>
            </a:r>
          </a:p>
          <a:p>
            <a:pPr algn="ctr"/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Выпуск</a:t>
            </a:r>
          </a:p>
          <a:p>
            <a:pPr algn="ctr"/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1985 </a:t>
            </a:r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года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5501" y="196470"/>
            <a:ext cx="7587253" cy="5985164"/>
          </a:xfrm>
          <a:prstGeom prst="rect">
            <a:avLst/>
          </a:prstGeom>
          <a:ln w="76200">
            <a:solidFill>
              <a:srgbClr val="FBD135"/>
            </a:solidFill>
          </a:ln>
        </p:spPr>
      </p:pic>
    </p:spTree>
    <p:extLst>
      <p:ext uri="{BB962C8B-B14F-4D97-AF65-F5344CB8AC3E}">
        <p14:creationId xmlns:p14="http://schemas.microsoft.com/office/powerpoint/2010/main" val="3359430883"/>
      </p:ext>
    </p:extLst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91792" cy="148243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80108" y="3327597"/>
            <a:ext cx="20089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8</a:t>
            </a: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 «В»</a:t>
            </a:r>
          </a:p>
          <a:p>
            <a:pPr algn="ctr"/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Выпуск</a:t>
            </a:r>
          </a:p>
          <a:p>
            <a:pPr algn="ctr"/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1985 </a:t>
            </a:r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года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9083" y="263235"/>
            <a:ext cx="8190197" cy="5915891"/>
          </a:xfrm>
          <a:prstGeom prst="rect">
            <a:avLst/>
          </a:prstGeom>
          <a:ln w="76200">
            <a:solidFill>
              <a:srgbClr val="FBD135"/>
            </a:solidFill>
          </a:ln>
        </p:spPr>
      </p:pic>
    </p:spTree>
    <p:extLst>
      <p:ext uri="{BB962C8B-B14F-4D97-AF65-F5344CB8AC3E}">
        <p14:creationId xmlns:p14="http://schemas.microsoft.com/office/powerpoint/2010/main" val="3179215390"/>
      </p:ext>
    </p:extLst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45322" cy="177338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096" y="2944229"/>
            <a:ext cx="20089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8 </a:t>
            </a: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«В»</a:t>
            </a:r>
          </a:p>
          <a:p>
            <a:pPr algn="ctr"/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Выпуск</a:t>
            </a:r>
          </a:p>
          <a:p>
            <a:pPr algn="ctr"/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1987 </a:t>
            </a:r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года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982" y="152400"/>
            <a:ext cx="7703173" cy="6397699"/>
          </a:xfrm>
          <a:prstGeom prst="rect">
            <a:avLst/>
          </a:prstGeom>
          <a:ln w="76200">
            <a:solidFill>
              <a:srgbClr val="FBD135"/>
            </a:solidFill>
          </a:ln>
        </p:spPr>
      </p:pic>
    </p:spTree>
    <p:extLst>
      <p:ext uri="{BB962C8B-B14F-4D97-AF65-F5344CB8AC3E}">
        <p14:creationId xmlns:p14="http://schemas.microsoft.com/office/powerpoint/2010/main" val="3391378581"/>
      </p:ext>
    </p:extLst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45322" cy="177338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8267" y="221671"/>
            <a:ext cx="9198324" cy="6378334"/>
          </a:xfrm>
          <a:prstGeom prst="rect">
            <a:avLst/>
          </a:prstGeom>
          <a:ln w="76200">
            <a:solidFill>
              <a:srgbClr val="FBD135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-50642" y="2810674"/>
            <a:ext cx="20089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8 </a:t>
            </a: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«А»</a:t>
            </a:r>
            <a:endParaRPr lang="ru-RU" sz="2400" i="1">
              <a:solidFill>
                <a:srgbClr val="164669"/>
              </a:solidFill>
              <a:latin typeface="Arial Black" panose="020b0a04020102020204" pitchFamily="34" charset="0"/>
            </a:endParaRPr>
          </a:p>
          <a:p>
            <a:pPr algn="ctr"/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Выпуск </a:t>
            </a: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1989 </a:t>
            </a:r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года</a:t>
            </a:r>
          </a:p>
        </p:txBody>
      </p:sp>
    </p:spTree>
    <p:extLst>
      <p:ext uri="{BB962C8B-B14F-4D97-AF65-F5344CB8AC3E}">
        <p14:creationId xmlns:p14="http://schemas.microsoft.com/office/powerpoint/2010/main" val="733665695"/>
      </p:ext>
    </p:extLst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45322" cy="177338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096" y="2944229"/>
            <a:ext cx="20089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9</a:t>
            </a: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 «Б»</a:t>
            </a:r>
          </a:p>
          <a:p>
            <a:pPr algn="ctr"/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Выпуск</a:t>
            </a:r>
            <a:endParaRPr lang="ru-RU" sz="2400" i="1">
              <a:solidFill>
                <a:srgbClr val="164669"/>
              </a:solidFill>
              <a:latin typeface="Arial Black" panose="020b0a04020102020204" pitchFamily="34" charset="0"/>
            </a:endParaRPr>
          </a:p>
          <a:p>
            <a:pPr algn="ctr"/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1991 </a:t>
            </a:r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года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404" y="0"/>
            <a:ext cx="8468603" cy="6285996"/>
          </a:xfrm>
          <a:prstGeom prst="rect">
            <a:avLst/>
          </a:prstGeom>
          <a:ln w="76200">
            <a:solidFill>
              <a:srgbClr val="FBD135"/>
            </a:solidFill>
          </a:ln>
        </p:spPr>
      </p:pic>
    </p:spTree>
    <p:extLst>
      <p:ext uri="{BB962C8B-B14F-4D97-AF65-F5344CB8AC3E}">
        <p14:creationId xmlns:p14="http://schemas.microsoft.com/office/powerpoint/2010/main" val="293137157"/>
      </p:ext>
    </p:extLst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1672" y="2934157"/>
            <a:ext cx="19257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9 «Б»</a:t>
            </a:r>
            <a:endParaRPr lang="ru-RU" sz="2400" i="1">
              <a:solidFill>
                <a:srgbClr val="164669"/>
              </a:solidFill>
              <a:latin typeface="Arial Black" panose="020b0a04020102020204" pitchFamily="34" charset="0"/>
            </a:endParaRPr>
          </a:p>
          <a:p>
            <a:pPr algn="ctr"/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Выпуск </a:t>
            </a: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1997 </a:t>
            </a:r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года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454" y="376972"/>
            <a:ext cx="9240982" cy="5968410"/>
          </a:xfrm>
          <a:prstGeom prst="rect">
            <a:avLst/>
          </a:prstGeom>
          <a:ln w="76200">
            <a:solidFill>
              <a:srgbClr val="FBD135"/>
            </a:solidFill>
          </a:ln>
        </p:spPr>
      </p:pic>
    </p:spTree>
    <p:extLst>
      <p:ext uri="{BB962C8B-B14F-4D97-AF65-F5344CB8AC3E}">
        <p14:creationId xmlns:p14="http://schemas.microsoft.com/office/powerpoint/2010/main" val="2966993886"/>
      </p:ext>
    </p:extLst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45322" cy="177338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096" y="2944229"/>
            <a:ext cx="20089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9</a:t>
            </a: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 «В»</a:t>
            </a:r>
          </a:p>
          <a:p>
            <a:pPr algn="ctr"/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Выпуск</a:t>
            </a:r>
            <a:endParaRPr lang="ru-RU" sz="2400" i="1">
              <a:solidFill>
                <a:srgbClr val="164669"/>
              </a:solidFill>
              <a:latin typeface="Arial Black" panose="020b0a04020102020204" pitchFamily="34" charset="0"/>
            </a:endParaRPr>
          </a:p>
          <a:p>
            <a:pPr algn="ctr"/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1998 </a:t>
            </a:r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года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7005" y="221672"/>
            <a:ext cx="8751735" cy="6165273"/>
          </a:xfrm>
          <a:prstGeom prst="rect">
            <a:avLst/>
          </a:prstGeom>
          <a:ln w="76200">
            <a:solidFill>
              <a:srgbClr val="FBD135"/>
            </a:solidFill>
          </a:ln>
        </p:spPr>
      </p:pic>
    </p:spTree>
    <p:extLst>
      <p:ext uri="{BB962C8B-B14F-4D97-AF65-F5344CB8AC3E}">
        <p14:creationId xmlns:p14="http://schemas.microsoft.com/office/powerpoint/2010/main" val="1532518713"/>
      </p:ext>
    </p:extLst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45322" cy="177338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096" y="2944229"/>
            <a:ext cx="20089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9</a:t>
            </a: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 «Б»</a:t>
            </a:r>
            <a:endParaRPr lang="ru-RU" sz="2400" i="1">
              <a:solidFill>
                <a:srgbClr val="164669"/>
              </a:solidFill>
              <a:latin typeface="Arial Black" panose="020b0a04020102020204" pitchFamily="34" charset="0"/>
            </a:endParaRPr>
          </a:p>
          <a:p>
            <a:pPr algn="ctr"/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Выпуск</a:t>
            </a:r>
          </a:p>
          <a:p>
            <a:pPr algn="ctr"/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1999 </a:t>
            </a:r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года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7005" y="362123"/>
            <a:ext cx="8667244" cy="5902330"/>
          </a:xfrm>
          <a:prstGeom prst="rect">
            <a:avLst/>
          </a:prstGeom>
          <a:ln w="76200">
            <a:solidFill>
              <a:srgbClr val="FBD135"/>
            </a:solidFill>
          </a:ln>
        </p:spPr>
      </p:pic>
    </p:spTree>
    <p:extLst>
      <p:ext uri="{BB962C8B-B14F-4D97-AF65-F5344CB8AC3E}">
        <p14:creationId xmlns:p14="http://schemas.microsoft.com/office/powerpoint/2010/main" val="1077376777"/>
      </p:ext>
    </p:extLst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1672" y="2934157"/>
            <a:ext cx="19257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8 «А»</a:t>
            </a:r>
          </a:p>
          <a:p>
            <a:pPr algn="ctr"/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Выпуск </a:t>
            </a: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2000 </a:t>
            </a:r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года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454" y="215260"/>
            <a:ext cx="8908473" cy="6033760"/>
          </a:xfrm>
          <a:prstGeom prst="rect">
            <a:avLst/>
          </a:prstGeom>
          <a:ln w="76200">
            <a:solidFill>
              <a:srgbClr val="FBD135"/>
            </a:solidFill>
          </a:ln>
        </p:spPr>
      </p:pic>
    </p:spTree>
    <p:extLst>
      <p:ext uri="{BB962C8B-B14F-4D97-AF65-F5344CB8AC3E}">
        <p14:creationId xmlns:p14="http://schemas.microsoft.com/office/powerpoint/2010/main" val="2425743553"/>
      </p:ext>
    </p:extLst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1672" y="2934157"/>
            <a:ext cx="19257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9 «Б»</a:t>
            </a:r>
            <a:endParaRPr lang="ru-RU" sz="2400" i="1">
              <a:solidFill>
                <a:srgbClr val="164669"/>
              </a:solidFill>
              <a:latin typeface="Arial Black" panose="020b0a04020102020204" pitchFamily="34" charset="0"/>
            </a:endParaRPr>
          </a:p>
          <a:p>
            <a:pPr algn="ctr"/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Выпуск </a:t>
            </a: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2003 </a:t>
            </a:r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года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4436" y="418821"/>
            <a:ext cx="8672140" cy="5801870"/>
          </a:xfrm>
          <a:prstGeom prst="rect">
            <a:avLst/>
          </a:prstGeom>
          <a:ln w="76200">
            <a:solidFill>
              <a:srgbClr val="FBD135"/>
            </a:solidFill>
          </a:ln>
        </p:spPr>
      </p:pic>
    </p:spTree>
    <p:extLst>
      <p:ext uri="{BB962C8B-B14F-4D97-AF65-F5344CB8AC3E}">
        <p14:creationId xmlns:p14="http://schemas.microsoft.com/office/powerpoint/2010/main" val="3806784467"/>
      </p:ext>
    </p:extLst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1672" y="2934157"/>
            <a:ext cx="19257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9</a:t>
            </a: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 «В»</a:t>
            </a:r>
            <a:endParaRPr lang="ru-RU" sz="2400" i="1">
              <a:solidFill>
                <a:srgbClr val="164669"/>
              </a:solidFill>
              <a:latin typeface="Arial Black" panose="020b0a04020102020204" pitchFamily="34" charset="0"/>
            </a:endParaRPr>
          </a:p>
          <a:p>
            <a:pPr algn="ctr"/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Выпуск </a:t>
            </a: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2003 года</a:t>
            </a:r>
            <a:endParaRPr lang="ru-RU" sz="2400" i="1">
              <a:solidFill>
                <a:srgbClr val="164669"/>
              </a:solidFill>
              <a:latin typeface="Arial Black" panose="020b0a040201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854" y="148385"/>
            <a:ext cx="8630558" cy="6474087"/>
          </a:xfrm>
          <a:prstGeom prst="rect">
            <a:avLst/>
          </a:prstGeom>
          <a:ln w="76200">
            <a:solidFill>
              <a:srgbClr val="FBD135"/>
            </a:solidFill>
          </a:ln>
        </p:spPr>
      </p:pic>
    </p:spTree>
    <p:extLst>
      <p:ext uri="{BB962C8B-B14F-4D97-AF65-F5344CB8AC3E}">
        <p14:creationId xmlns:p14="http://schemas.microsoft.com/office/powerpoint/2010/main" val="2363622380"/>
      </p:ext>
    </p:extLst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1672" y="2934157"/>
            <a:ext cx="19257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9</a:t>
            </a: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 «А»</a:t>
            </a:r>
            <a:endParaRPr lang="ru-RU" sz="2400" i="1">
              <a:solidFill>
                <a:srgbClr val="164669"/>
              </a:solidFill>
              <a:latin typeface="Arial Black" panose="020b0a04020102020204" pitchFamily="34" charset="0"/>
            </a:endParaRPr>
          </a:p>
          <a:p>
            <a:pPr algn="ctr"/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Выпуск </a:t>
            </a: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2006 </a:t>
            </a:r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года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7454" y="457199"/>
            <a:ext cx="8983372" cy="6092537"/>
          </a:xfrm>
          <a:prstGeom prst="rect">
            <a:avLst/>
          </a:prstGeom>
          <a:ln w="76200">
            <a:solidFill>
              <a:srgbClr val="FBD135"/>
            </a:solidFill>
          </a:ln>
        </p:spPr>
      </p:pic>
    </p:spTree>
    <p:extLst>
      <p:ext uri="{BB962C8B-B14F-4D97-AF65-F5344CB8AC3E}">
        <p14:creationId xmlns:p14="http://schemas.microsoft.com/office/powerpoint/2010/main" val="2787790173"/>
      </p:ext>
    </p:extLst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54551" y="2989575"/>
            <a:ext cx="19257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9</a:t>
            </a: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 «А»</a:t>
            </a:r>
            <a:endParaRPr lang="ru-RU" sz="2400" i="1">
              <a:solidFill>
                <a:srgbClr val="164669"/>
              </a:solidFill>
              <a:latin typeface="Arial Black" panose="020b0a04020102020204" pitchFamily="34" charset="0"/>
            </a:endParaRPr>
          </a:p>
          <a:p>
            <a:pPr algn="ctr"/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Выпуск </a:t>
            </a: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2010 </a:t>
            </a:r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года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rcRect r="5337"/>
          <a:stretch>
            <a:fillRect/>
          </a:stretch>
        </p:blipFill>
        <p:spPr>
          <a:xfrm rot="16200000">
            <a:off x="2755625" y="1124875"/>
            <a:ext cx="6389034" cy="4499502"/>
          </a:xfrm>
          <a:prstGeom prst="rect">
            <a:avLst/>
          </a:prstGeom>
          <a:ln w="76200">
            <a:solidFill>
              <a:srgbClr val="FBD135"/>
            </a:solidFill>
          </a:ln>
        </p:spPr>
      </p:pic>
    </p:spTree>
    <p:extLst>
      <p:ext uri="{BB962C8B-B14F-4D97-AF65-F5344CB8AC3E}">
        <p14:creationId xmlns:p14="http://schemas.microsoft.com/office/powerpoint/2010/main" val="1344631699"/>
      </p:ext>
    </p:extLst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29489" y="2948012"/>
            <a:ext cx="238298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9</a:t>
            </a: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 «А»</a:t>
            </a:r>
            <a:endParaRPr lang="ru-RU" sz="2400" i="1">
              <a:solidFill>
                <a:srgbClr val="164669"/>
              </a:solidFill>
              <a:latin typeface="Arial Black" panose="020b0a04020102020204" pitchFamily="34" charset="0"/>
            </a:endParaRPr>
          </a:p>
          <a:p>
            <a:pPr algn="ctr"/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Выпуск </a:t>
            </a:r>
            <a:r>
              <a:rPr lang="ru-RU" sz="24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2012 </a:t>
            </a:r>
            <a:r>
              <a:rPr lang="ru-RU" sz="2400" i="1">
                <a:solidFill>
                  <a:srgbClr val="164669"/>
                </a:solidFill>
                <a:latin typeface="Arial Black" panose="020b0a04020102020204" pitchFamily="34" charset="0"/>
              </a:rPr>
              <a:t>года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0943" y="133266"/>
            <a:ext cx="4505530" cy="6586189"/>
          </a:xfrm>
          <a:prstGeom prst="rect">
            <a:avLst/>
          </a:prstGeom>
          <a:ln w="76200">
            <a:solidFill>
              <a:srgbClr val="FBD135"/>
            </a:solidFill>
          </a:ln>
        </p:spPr>
      </p:pic>
    </p:spTree>
    <p:extLst>
      <p:ext uri="{BB962C8B-B14F-4D97-AF65-F5344CB8AC3E}">
        <p14:creationId xmlns:p14="http://schemas.microsoft.com/office/powerpoint/2010/main" val="1475855463"/>
      </p:ext>
    </p:extLst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TextBox 2"/>
          <p:cNvSpPr txBox="1"/>
          <p:nvPr/>
        </p:nvSpPr>
        <p:spPr>
          <a:xfrm>
            <a:off x="1371599" y="1607129"/>
            <a:ext cx="1003069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i="1">
                <a:solidFill>
                  <a:srgbClr val="164669"/>
                </a:solidFill>
                <a:latin typeface="Arial Black" panose="020b0a04020102020204" pitchFamily="34" charset="0"/>
              </a:rPr>
              <a:t>При составлении </a:t>
            </a:r>
            <a:r>
              <a:rPr lang="ru-RU" sz="2800" i="1" smtClean="0">
                <a:solidFill>
                  <a:srgbClr val="164669"/>
                </a:solidFill>
                <a:latin typeface="Arial Black" panose="020b0a04020102020204" pitchFamily="34" charset="0"/>
              </a:rPr>
              <a:t>электронной </a:t>
            </a:r>
            <a:r>
              <a:rPr lang="ru-RU" sz="2800" i="1">
                <a:solidFill>
                  <a:srgbClr val="164669"/>
                </a:solidFill>
                <a:latin typeface="Arial Black" panose="020b0a04020102020204" pitchFamily="34" charset="0"/>
              </a:rPr>
              <a:t>выставки использовались архивные фотодокументы, сохранившиеся в МБОУ СОШ № 129 </a:t>
            </a:r>
          </a:p>
          <a:p>
            <a:pPr algn="ctr"/>
            <a:endParaRPr lang="ru-RU" sz="2800" i="1">
              <a:solidFill>
                <a:srgbClr val="164669"/>
              </a:solidFill>
              <a:latin typeface="Arial Black" panose="020b0a04020102020204" pitchFamily="34" charset="0"/>
            </a:endParaRPr>
          </a:p>
          <a:p>
            <a:pPr algn="ctr"/>
            <a:r>
              <a:rPr lang="ru-RU" sz="2800" i="1">
                <a:solidFill>
                  <a:srgbClr val="164669"/>
                </a:solidFill>
                <a:latin typeface="Arial Black" panose="020b0a04020102020204" pitchFamily="34" charset="0"/>
              </a:rPr>
              <a:t>Если у Вас сохранились фотографии Вас или Ваших близких, то просим их отправить нам </a:t>
            </a:r>
            <a:r>
              <a:rPr lang="en-US" sz="2800" i="1">
                <a:solidFill>
                  <a:srgbClr val="164669"/>
                </a:solidFill>
                <a:latin typeface="Arial Black" panose="020b0a04020102020204" pitchFamily="34" charset="0"/>
                <a:hlinkClick r:id="rId2"/>
              </a:rPr>
              <a:t>soch129@eduekb.ru</a:t>
            </a:r>
            <a:endParaRPr lang="en-US" sz="2800" i="1">
              <a:solidFill>
                <a:srgbClr val="164669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sz="2800" i="1">
                <a:solidFill>
                  <a:srgbClr val="164669"/>
                </a:solidFill>
                <a:latin typeface="Arial Black" panose="020b0a04020102020204" pitchFamily="34" charset="0"/>
                <a:hlinkClick r:id="rId3"/>
              </a:rPr>
              <a:t>https://</a:t>
            </a:r>
            <a:r>
              <a:rPr lang="ru-RU" sz="2800" i="1">
                <a:solidFill>
                  <a:srgbClr val="164669"/>
                </a:solidFill>
                <a:latin typeface="Arial Black" panose="020b0a04020102020204" pitchFamily="34" charset="0"/>
                <a:hlinkClick r:id="rId3"/>
              </a:rPr>
              <a:t>школа129.екатеринбург.рф</a:t>
            </a:r>
            <a:endParaRPr lang="en-US" sz="2800" i="1">
              <a:solidFill>
                <a:srgbClr val="164669"/>
              </a:solidFill>
              <a:latin typeface="Arial Black" panose="020b0a04020102020204" pitchFamily="34" charset="0"/>
            </a:endParaRPr>
          </a:p>
          <a:p>
            <a:pPr algn="ctr"/>
            <a:r>
              <a:rPr lang="en-US" sz="2800" i="1">
                <a:solidFill>
                  <a:srgbClr val="164669"/>
                </a:solidFill>
                <a:latin typeface="Arial Black" panose="020b0a04020102020204" pitchFamily="34" charset="0"/>
              </a:rPr>
              <a:t>+7(343)322-79-78</a:t>
            </a:r>
            <a:endParaRPr lang="ru-RU" sz="2800" i="1">
              <a:solidFill>
                <a:srgbClr val="164669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09103" cy="1731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789568"/>
      </p:ext>
    </p:ext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r="http://schemas.openxmlformats.org/officeDocument/2006/relationships"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SPecialiST RePack</Company>
  <PresentationFormat>Широкоэкранный</PresentationFormat>
  <Paragraphs>75</Paragraphs>
  <Slides>26</Slides>
  <Notes>0</Notes>
  <TotalTime>646</TotalTime>
  <HiddenSlides>0</HiddenSlides>
  <MMClips>0</MMClips>
  <ScaleCrop>0</ScaleCrop>
  <HeadingPairs>
    <vt:vector baseType="variant" size="6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baseType="lpstr" size="33">
      <vt:lpstr>Arial</vt:lpstr>
      <vt:lpstr>Calibri Light</vt:lpstr>
      <vt:lpstr>Calibri</vt:lpstr>
      <vt:lpstr>Bookman Old Style</vt:lpstr>
      <vt:lpstr>Times New Roman</vt:lpstr>
      <vt:lpstr>Arial Black</vt:lpstr>
      <vt:lpstr>Тема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Презентация PowerPoint</dc:title>
  <dc:creator>Пользователь</dc:creator>
  <cp:lastModifiedBy>Пользователь</cp:lastModifiedBy>
  <cp:revision>44</cp:revision>
  <dcterms:created xsi:type="dcterms:W3CDTF">2023-12-19T09:00:25Z</dcterms:created>
  <dcterms:modified xsi:type="dcterms:W3CDTF">2024-06-03T10:42:50Z</dcterms:modified>
</cp:coreProperties>
</file>