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Override PartName="/docProps/app.xml" ContentType="application/vnd.openxmlformats-officedocument.extended-properties+xml"/>
  <Override PartName="/docProps/core.xml" ContentType="application/vnd.openxmlformats-package.core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19.12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60" r:id="rId1"/>
  </p:sldMasterIdLst>
  <p:sldIdLst>
    <p:sldId id="283" r:id="rId2"/>
    <p:sldId id="259" r:id="rId3"/>
    <p:sldId id="285" r:id="rId4"/>
    <p:sldId id="260" r:id="rId5"/>
    <p:sldId id="261" r:id="rId6"/>
    <p:sldId id="262" r:id="rId7"/>
    <p:sldId id="263" r:id="rId8"/>
    <p:sldId id="264" r:id="rId9"/>
    <p:sldId id="265" r:id="rId10"/>
    <p:sldId id="273" r:id="rId11"/>
    <p:sldId id="266" r:id="rId12"/>
    <p:sldId id="267" r:id="rId13"/>
    <p:sldId id="268" r:id="rId14"/>
    <p:sldId id="269" r:id="rId15"/>
    <p:sldId id="274" r:id="rId16"/>
    <p:sldId id="275" r:id="rId17"/>
    <p:sldId id="276" r:id="rId18"/>
    <p:sldId id="277" r:id="rId19"/>
    <p:sldId id="278" r:id="rId20"/>
    <p:sldId id="280" r:id="rId21"/>
    <p:sldId id="281" r:id="rId22"/>
    <p:sldId id="282" r:id="rId23"/>
    <p:sldId id="284" r:id="rId24"/>
    <p:sldId id="257" r:id="rId25"/>
    <p:sldId id="279" r:id="rId26"/>
    <p:sldId id="272" r:id="rId27"/>
  </p:sldIdLst>
  <p:sldSz cx="12192000" cy="6858000"/>
  <p:notesSz cx="6858000" cy="9144000"/>
  <p:custDataLst>
    <p:tags r:id="rId28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39" d="100"/>
        <a:sy n="39" d="100"/>
      </p:scale>
      <p:origin x="0" y="0"/>
    </p:cViewPr>
  </p:sorter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slide" Target="slides/slide12.xml" /><Relationship Id="rId14" Type="http://schemas.openxmlformats.org/officeDocument/2006/relationships/slide" Target="slides/slide13.xml" /><Relationship Id="rId15" Type="http://schemas.openxmlformats.org/officeDocument/2006/relationships/slide" Target="slides/slide14.xml" /><Relationship Id="rId16" Type="http://schemas.openxmlformats.org/officeDocument/2006/relationships/slide" Target="slides/slide15.xml" /><Relationship Id="rId17" Type="http://schemas.openxmlformats.org/officeDocument/2006/relationships/slide" Target="slides/slide16.xml" /><Relationship Id="rId18" Type="http://schemas.openxmlformats.org/officeDocument/2006/relationships/slide" Target="slides/slide17.xml" /><Relationship Id="rId19" Type="http://schemas.openxmlformats.org/officeDocument/2006/relationships/slide" Target="slides/slide18.xml" /><Relationship Id="rId2" Type="http://schemas.openxmlformats.org/officeDocument/2006/relationships/slide" Target="slides/slide1.xml" /><Relationship Id="rId20" Type="http://schemas.openxmlformats.org/officeDocument/2006/relationships/slide" Target="slides/slide19.xml" /><Relationship Id="rId21" Type="http://schemas.openxmlformats.org/officeDocument/2006/relationships/slide" Target="slides/slide20.xml" /><Relationship Id="rId22" Type="http://schemas.openxmlformats.org/officeDocument/2006/relationships/slide" Target="slides/slide21.xml" /><Relationship Id="rId23" Type="http://schemas.openxmlformats.org/officeDocument/2006/relationships/slide" Target="slides/slide22.xml" /><Relationship Id="rId24" Type="http://schemas.openxmlformats.org/officeDocument/2006/relationships/slide" Target="slides/slide23.xml" /><Relationship Id="rId25" Type="http://schemas.openxmlformats.org/officeDocument/2006/relationships/slide" Target="slides/slide24.xml" /><Relationship Id="rId26" Type="http://schemas.openxmlformats.org/officeDocument/2006/relationships/slide" Target="slides/slide25.xml" /><Relationship Id="rId27" Type="http://schemas.openxmlformats.org/officeDocument/2006/relationships/slide" Target="slides/slide26.xml" /><Relationship Id="rId28" Type="http://schemas.openxmlformats.org/officeDocument/2006/relationships/tags" Target="tags/tag1.xml" /><Relationship Id="rId29" Type="http://schemas.openxmlformats.org/officeDocument/2006/relationships/presProps" Target="presProps.xml" /><Relationship Id="rId3" Type="http://schemas.openxmlformats.org/officeDocument/2006/relationships/slide" Target="slides/slide2.xml" /><Relationship Id="rId30" Type="http://schemas.openxmlformats.org/officeDocument/2006/relationships/viewProps" Target="viewProps.xml" /><Relationship Id="rId31" Type="http://schemas.openxmlformats.org/officeDocument/2006/relationships/theme" Target="theme/theme1.xml" /><Relationship Id="rId32" Type="http://schemas.openxmlformats.org/officeDocument/2006/relationships/tableStyles" Target="tableStyles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  <p:extLst>
      <p:ext uri="{BB962C8B-B14F-4D97-AF65-F5344CB8AC3E}">
        <p14:creationId xmlns:p14="http://schemas.microsoft.com/office/powerpoint/2010/main" val="3278491602"/>
      </p:ext>
    </p:extLst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  <p:extLst>
      <p:ext uri="{BB962C8B-B14F-4D97-AF65-F5344CB8AC3E}">
        <p14:creationId xmlns:p14="http://schemas.microsoft.com/office/powerpoint/2010/main" val="2049759127"/>
      </p:ext>
    </p:extLst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  <p:extLst>
      <p:ext uri="{BB962C8B-B14F-4D97-AF65-F5344CB8AC3E}">
        <p14:creationId xmlns:p14="http://schemas.microsoft.com/office/powerpoint/2010/main" val="189349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jpeg" /><Relationship Id="rId3" Type="http://schemas.openxmlformats.org/officeDocument/2006/relationships/image" Target="../media/image2.jpe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slide" Target="slide14.xml" TargetMode="Internal" /><Relationship Id="rId11" Type="http://schemas.openxmlformats.org/officeDocument/2006/relationships/slide" Target="slide13.xml" TargetMode="Internal" /><Relationship Id="rId12" Type="http://schemas.openxmlformats.org/officeDocument/2006/relationships/slide" Target="slide15.xml" TargetMode="Internal" /><Relationship Id="rId13" Type="http://schemas.openxmlformats.org/officeDocument/2006/relationships/slide" Target="slide16.xml" TargetMode="Internal" /><Relationship Id="rId14" Type="http://schemas.openxmlformats.org/officeDocument/2006/relationships/slide" Target="slide17.xml" TargetMode="Internal" /><Relationship Id="rId15" Type="http://schemas.openxmlformats.org/officeDocument/2006/relationships/slide" Target="slide19.xml" TargetMode="Internal" /><Relationship Id="rId16" Type="http://schemas.openxmlformats.org/officeDocument/2006/relationships/slide" Target="slide18.xml" TargetMode="Internal" /><Relationship Id="rId17" Type="http://schemas.openxmlformats.org/officeDocument/2006/relationships/slide" Target="slide20.xml" TargetMode="Internal" /><Relationship Id="rId18" Type="http://schemas.openxmlformats.org/officeDocument/2006/relationships/slide" Target="slide21.xml" TargetMode="Internal" /><Relationship Id="rId19" Type="http://schemas.openxmlformats.org/officeDocument/2006/relationships/slide" Target="slide24.xml" TargetMode="Internal" /><Relationship Id="rId2" Type="http://schemas.openxmlformats.org/officeDocument/2006/relationships/image" Target="../media/image3.jpeg" /><Relationship Id="rId20" Type="http://schemas.openxmlformats.org/officeDocument/2006/relationships/slide" Target="slide23.xml" TargetMode="Internal" /><Relationship Id="rId21" Type="http://schemas.openxmlformats.org/officeDocument/2006/relationships/slide" Target="slide25.xml" TargetMode="Internal" /><Relationship Id="rId3" Type="http://schemas.openxmlformats.org/officeDocument/2006/relationships/slide" Target="slide4.xml" TargetMode="Internal" /><Relationship Id="rId4" Type="http://schemas.openxmlformats.org/officeDocument/2006/relationships/slide" Target="slide5.xml" TargetMode="Internal" /><Relationship Id="rId5" Type="http://schemas.openxmlformats.org/officeDocument/2006/relationships/slide" Target="slide8.xml" TargetMode="Internal" /><Relationship Id="rId6" Type="http://schemas.openxmlformats.org/officeDocument/2006/relationships/slide" Target="slide6.xml" TargetMode="Internal" /><Relationship Id="rId7" Type="http://schemas.openxmlformats.org/officeDocument/2006/relationships/slide" Target="slide9.xml" TargetMode="Internal" /><Relationship Id="rId8" Type="http://schemas.openxmlformats.org/officeDocument/2006/relationships/slide" Target="slide10.xml" TargetMode="Internal" /><Relationship Id="rId9" Type="http://schemas.openxmlformats.org/officeDocument/2006/relationships/slide" Target="slide12.xml" TargetMode="Interna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jpeg" /><Relationship Id="rId3" Type="http://schemas.openxmlformats.org/officeDocument/2006/relationships/image" Target="../media/image4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jpeg" /><Relationship Id="rId3" Type="http://schemas.openxmlformats.org/officeDocument/2006/relationships/image" Target="../media/image5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jpeg" /><Relationship Id="rId3" Type="http://schemas.openxmlformats.org/officeDocument/2006/relationships/image" Target="../media/image6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jpeg" /><Relationship Id="rId3" Type="http://schemas.openxmlformats.org/officeDocument/2006/relationships/image" Target="../media/image7.jpe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jpeg" /><Relationship Id="rId3" Type="http://schemas.openxmlformats.org/officeDocument/2006/relationships/image" Target="../media/image8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jpeg" /><Relationship Id="rId3" Type="http://schemas.openxmlformats.org/officeDocument/2006/relationships/image" Target="../media/image9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jpeg" /><Relationship Id="rId3" Type="http://schemas.openxmlformats.org/officeDocument/2006/relationships/image" Target="../media/image10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jpeg" /><Relationship Id="rId3" Type="http://schemas.openxmlformats.org/officeDocument/2006/relationships/image" Target="../media/image11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jpeg" /><Relationship Id="rId3" Type="http://schemas.openxmlformats.org/officeDocument/2006/relationships/image" Target="../media/image12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jpeg" /><Relationship Id="rId3" Type="http://schemas.openxmlformats.org/officeDocument/2006/relationships/image" Target="../media/image13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jpeg" /><Relationship Id="rId3" Type="http://schemas.openxmlformats.org/officeDocument/2006/relationships/image" Target="../media/image14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jpeg" /><Relationship Id="rId3" Type="http://schemas.openxmlformats.org/officeDocument/2006/relationships/image" Target="../media/image15.jpe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jpeg" /><Relationship Id="rId3" Type="http://schemas.openxmlformats.org/officeDocument/2006/relationships/image" Target="../media/image16.jpe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jpeg" /><Relationship Id="rId3" Type="http://schemas.openxmlformats.org/officeDocument/2006/relationships/image" Target="../media/image17.jpe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jpeg" /><Relationship Id="rId3" Type="http://schemas.openxmlformats.org/officeDocument/2006/relationships/image" Target="../media/image18.jpe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jpeg" /><Relationship Id="rId3" Type="http://schemas.openxmlformats.org/officeDocument/2006/relationships/image" Target="../media/image19.jpe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jpeg" /><Relationship Id="rId3" Type="http://schemas.openxmlformats.org/officeDocument/2006/relationships/image" Target="../media/image20.jpe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jpeg" /><Relationship Id="rId3" Type="http://schemas.openxmlformats.org/officeDocument/2006/relationships/image" Target="../media/image21.jpe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jpeg" /><Relationship Id="rId3" Type="http://schemas.openxmlformats.org/officeDocument/2006/relationships/image" Target="../media/image22.jpe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jpeg" /><Relationship Id="rId3" Type="http://schemas.openxmlformats.org/officeDocument/2006/relationships/image" Target="../media/image23.jpe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jpeg" /><Relationship Id="rId3" Type="http://schemas.openxmlformats.org/officeDocument/2006/relationships/image" Target="../media/image24.jpe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jpeg" /><Relationship Id="rId3" Type="http://schemas.openxmlformats.org/officeDocument/2006/relationships/image" Target="../media/image25.jpe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hyperlink" Target="mailto:soch129@eduekb.ru" TargetMode="External" /><Relationship Id="rId3" Type="http://schemas.openxmlformats.org/officeDocument/2006/relationships/hyperlink" Target="https://&#1096;&#1082;&#1086;&#1083;&#1072;129.&#1077;&#1082;&#1072;&#1090;&#1077;&#1088;&#1080;&#1085;&#1073;&#1091;&#1088;&#1075;.&#1088;&#1092;/" TargetMode="External" /><Relationship Id="rId4" Type="http://schemas.openxmlformats.org/officeDocument/2006/relationships/image" Target="../media/image3.jpe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380" y="1318489"/>
            <a:ext cx="5851626" cy="3835402"/>
          </a:xfrm>
          <a:prstGeom prst="rect">
            <a:avLst/>
          </a:prstGeom>
          <a:ln w="76200">
            <a:solidFill>
              <a:srgbClr val="FFC000"/>
            </a:solidFill>
          </a:ln>
        </p:spPr>
      </p:pic>
      <p:sp>
        <p:nvSpPr>
          <p:cNvPr id="4" name="TextBox 3"/>
          <p:cNvSpPr txBox="1"/>
          <p:nvPr/>
        </p:nvSpPr>
        <p:spPr>
          <a:xfrm>
            <a:off x="1019872" y="278949"/>
            <a:ext cx="98921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800" b="1" i="1" u="none" strike="noStrike" kern="1200" cap="none" spc="0" normalizeH="0" baseline="0" noProof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Bookman Old Style" panose="02050604050505020204" pitchFamily="18" charset="0"/>
                <a:ea typeface="+mn-ea"/>
                <a:cs typeface="+mn-cs"/>
              </a:rPr>
              <a:t>«Мы учимся не для школы, а для жизни»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2644" y="1318489"/>
            <a:ext cx="5753102" cy="3835402"/>
          </a:xfrm>
          <a:prstGeom prst="rect">
            <a:avLst/>
          </a:prstGeom>
          <a:ln w="76200">
            <a:solidFill>
              <a:srgbClr val="FFC000"/>
            </a:solidFill>
          </a:ln>
        </p:spPr>
      </p:pic>
    </p:spTree>
    <p:extLst>
      <p:ext uri="{BB962C8B-B14F-4D97-AF65-F5344CB8AC3E}">
        <p14:creationId xmlns:p14="http://schemas.microsoft.com/office/powerpoint/2010/main" val="420355323"/>
      </p:ext>
    </p:extLst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/>
        </p:nvSpPr>
        <p:spPr>
          <a:xfrm>
            <a:off x="1509103" y="1731818"/>
            <a:ext cx="961609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3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	Вашему вниманию предоставляется электронный альбом (выставка)  фотографий </a:t>
            </a:r>
            <a:r>
              <a:rPr kumimoji="0" lang="ru-RU" sz="3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выпускников 10-11 классов в период</a:t>
            </a:r>
          </a:p>
          <a:p>
            <a:pPr lvl="0" algn="ctr"/>
            <a:r>
              <a:rPr kumimoji="0" lang="ru-RU" sz="3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3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kumimoji="0" lang="ru-RU" sz="3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19</a:t>
            </a:r>
            <a:r>
              <a:rPr lang="ru-RU" sz="360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68</a:t>
            </a:r>
            <a:r>
              <a:rPr kumimoji="0" lang="ru-RU" sz="3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3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kumimoji="0" lang="ru-RU" sz="3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2004 </a:t>
            </a:r>
            <a:r>
              <a:rPr kumimoji="0" lang="ru-RU" sz="3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года получивших </a:t>
            </a:r>
            <a:r>
              <a:rPr lang="ru-RU" sz="3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среднее общее образование </a:t>
            </a:r>
            <a:r>
              <a:rPr kumimoji="0" lang="ru-RU" sz="3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3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 школе № 129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3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3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946485" cy="2233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3133691"/>
      </p:ext>
    </p:extLst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09103" cy="173181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509103" y="2006775"/>
            <a:ext cx="1579418" cy="70788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400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  <a:hlinkClick r:id="rId3" action="ppaction://hlinksldjump"/>
              </a:rPr>
              <a:t>1968</a:t>
            </a:r>
            <a:endParaRPr lang="ru-RU" sz="4000">
              <a:solidFill>
                <a:schemeClr val="accent1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463115" y="2056937"/>
            <a:ext cx="1579418" cy="70788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400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  <a:hlinkClick r:id="rId4" action="ppaction://hlinksldjump"/>
              </a:rPr>
              <a:t>1969</a:t>
            </a:r>
            <a:endParaRPr lang="ru-RU" sz="4000">
              <a:solidFill>
                <a:schemeClr val="accent1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371139" y="2056937"/>
            <a:ext cx="1579418" cy="70788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400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  <a:hlinkClick r:id="rId5" action="ppaction://hlinksldjump"/>
              </a:rPr>
              <a:t>1972</a:t>
            </a:r>
            <a:endParaRPr lang="ru-RU" sz="4000">
              <a:solidFill>
                <a:schemeClr val="accent1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417127" y="2029807"/>
            <a:ext cx="1579418" cy="70788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400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  <a:hlinkClick r:id="rId6" action="ppaction://hlinksldjump"/>
              </a:rPr>
              <a:t>1971</a:t>
            </a:r>
            <a:endParaRPr lang="ru-RU" sz="4000">
              <a:solidFill>
                <a:schemeClr val="accent1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345233" y="2091110"/>
            <a:ext cx="1579418" cy="70788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400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  <a:hlinkClick r:id="rId7" action="ppaction://hlinksldjump"/>
              </a:rPr>
              <a:t>1973</a:t>
            </a:r>
            <a:endParaRPr lang="ru-RU" sz="4000">
              <a:solidFill>
                <a:schemeClr val="accent1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754582" y="511966"/>
            <a:ext cx="4752108" cy="70788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4000" b="1" i="1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</a:rPr>
              <a:t>НАВИГАЦИЯ</a:t>
            </a:r>
            <a:endParaRPr lang="ru-RU" sz="4000" b="1" i="1">
              <a:solidFill>
                <a:schemeClr val="accent1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509103" y="2966586"/>
            <a:ext cx="1579418" cy="70788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400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  <a:hlinkClick r:id="rId8" action="ppaction://hlinksldjump"/>
              </a:rPr>
              <a:t>1977</a:t>
            </a:r>
            <a:endParaRPr lang="ru-RU" sz="4000">
              <a:solidFill>
                <a:schemeClr val="accent1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463115" y="3016748"/>
            <a:ext cx="1579418" cy="70788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400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  <a:hlinkClick r:id="rId9" action="ppaction://hlinksldjump"/>
              </a:rPr>
              <a:t>1979</a:t>
            </a:r>
            <a:endParaRPr lang="ru-RU" sz="4000">
              <a:solidFill>
                <a:schemeClr val="accent1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371139" y="3016748"/>
            <a:ext cx="1579418" cy="70788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400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  <a:hlinkClick r:id="rId10" action="ppaction://hlinksldjump"/>
              </a:rPr>
              <a:t>1982</a:t>
            </a:r>
            <a:endParaRPr lang="ru-RU" sz="4000">
              <a:solidFill>
                <a:schemeClr val="accent1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417127" y="2989618"/>
            <a:ext cx="1579418" cy="70788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400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  <a:hlinkClick r:id="rId11" action="ppaction://hlinksldjump"/>
              </a:rPr>
              <a:t>1980</a:t>
            </a:r>
            <a:endParaRPr lang="ru-RU" sz="4000">
              <a:solidFill>
                <a:schemeClr val="accent1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345233" y="3050921"/>
            <a:ext cx="1579418" cy="70788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400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  <a:hlinkClick r:id="rId12" action="ppaction://hlinksldjump"/>
              </a:rPr>
              <a:t>1986</a:t>
            </a:r>
            <a:endParaRPr lang="ru-RU" sz="4000">
              <a:solidFill>
                <a:schemeClr val="accent1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509103" y="3926397"/>
            <a:ext cx="1579418" cy="70788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400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  <a:hlinkClick r:id="rId13" action="ppaction://hlinksldjump"/>
              </a:rPr>
              <a:t>1987</a:t>
            </a:r>
            <a:endParaRPr lang="ru-RU" sz="4000">
              <a:solidFill>
                <a:schemeClr val="accent1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463115" y="3976559"/>
            <a:ext cx="1579418" cy="70788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400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  <a:hlinkClick r:id="rId14" action="ppaction://hlinksldjump"/>
              </a:rPr>
              <a:t>1989</a:t>
            </a:r>
            <a:endParaRPr lang="ru-RU" sz="4000">
              <a:solidFill>
                <a:schemeClr val="accent1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371139" y="3976559"/>
            <a:ext cx="1579418" cy="70788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400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  <a:hlinkClick r:id="rId15" action="ppaction://hlinksldjump"/>
              </a:rPr>
              <a:t>1993</a:t>
            </a:r>
            <a:endParaRPr lang="ru-RU" sz="4000">
              <a:solidFill>
                <a:schemeClr val="accent1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417127" y="3949429"/>
            <a:ext cx="1579418" cy="70788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400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  <a:hlinkClick r:id="rId16" action="ppaction://hlinksldjump"/>
              </a:rPr>
              <a:t>1991</a:t>
            </a:r>
            <a:endParaRPr lang="ru-RU" sz="4000">
              <a:solidFill>
                <a:schemeClr val="accent1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9345233" y="4010732"/>
            <a:ext cx="1579418" cy="70788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400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  <a:hlinkClick r:id="rId17" action="ppaction://hlinksldjump"/>
              </a:rPr>
              <a:t>1996</a:t>
            </a:r>
            <a:endParaRPr lang="ru-RU" sz="4000">
              <a:solidFill>
                <a:schemeClr val="accent1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509103" y="4886208"/>
            <a:ext cx="1579418" cy="70788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400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  <a:hlinkClick r:id="rId18" action="ppaction://hlinksldjump"/>
              </a:rPr>
              <a:t>1997</a:t>
            </a:r>
            <a:endParaRPr lang="ru-RU" sz="4000">
              <a:solidFill>
                <a:schemeClr val="accent1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3463115" y="4936370"/>
            <a:ext cx="1579418" cy="70788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400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  <a:hlinkClick r:id="rId17" action="ppaction://hlinksldjump"/>
              </a:rPr>
              <a:t>1998</a:t>
            </a:r>
            <a:endParaRPr lang="ru-RU" sz="4000">
              <a:solidFill>
                <a:schemeClr val="accent1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371139" y="4936370"/>
            <a:ext cx="1579418" cy="70788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400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  <a:hlinkClick r:id="rId19" action="ppaction://hlinksldjump"/>
              </a:rPr>
              <a:t>2003</a:t>
            </a:r>
            <a:endParaRPr lang="ru-RU" sz="4000">
              <a:solidFill>
                <a:schemeClr val="accent1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5417127" y="4909240"/>
            <a:ext cx="1579418" cy="70788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400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  <a:hlinkClick r:id="rId20" action="ppaction://hlinksldjump"/>
              </a:rPr>
              <a:t>2001</a:t>
            </a:r>
            <a:endParaRPr lang="ru-RU" sz="4000">
              <a:solidFill>
                <a:schemeClr val="accent1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9345233" y="4970543"/>
            <a:ext cx="1579418" cy="70788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400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  <a:hlinkClick r:id="rId21" action="ppaction://hlinksldjump"/>
              </a:rPr>
              <a:t>2004</a:t>
            </a:r>
            <a:endParaRPr lang="ru-RU" sz="4000">
              <a:solidFill>
                <a:schemeClr val="accent1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4016973"/>
      </p:ext>
    </p:extLst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09103" cy="173181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21672" y="2934157"/>
            <a:ext cx="192578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ru-RU" sz="2400" i="1" smtClean="0">
                <a:solidFill>
                  <a:srgbClr val="164669"/>
                </a:solidFill>
                <a:latin typeface="Arial Black" panose="020b0a04020102020204" pitchFamily="34" charset="0"/>
              </a:rPr>
              <a:t>10</a:t>
            </a:r>
            <a:r>
              <a:rPr kumimoji="0" lang="ru-RU" sz="2400" b="0" i="1" u="none" strike="noStrike" kern="1200" cap="none" spc="0" normalizeH="0" baseline="0" noProof="0" smtClean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 «А»</a:t>
            </a:r>
            <a:endParaRPr kumimoji="0" lang="ru-RU" sz="2400" b="0" i="1" u="none" strike="noStrike" kern="1200" cap="none" spc="0" normalizeH="0" baseline="0" noProof="0">
              <a:ln>
                <a:noFill/>
              </a:ln>
              <a:solidFill>
                <a:srgbClr val="164669"/>
              </a:solidFill>
              <a:effectLst/>
              <a:uLnTx/>
              <a:uFillTx/>
              <a:latin typeface="Arial Black" panose="020b0a040201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400" b="0" i="1" u="none" strike="noStrike" kern="1200" cap="none" spc="0" normalizeH="0" baseline="0" noProof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Выпуск </a:t>
            </a:r>
            <a:r>
              <a:rPr lang="ru-RU" sz="2400" i="1" smtClean="0">
                <a:solidFill>
                  <a:srgbClr val="164669"/>
                </a:solidFill>
                <a:latin typeface="Arial Black" panose="020b0a04020102020204" pitchFamily="34" charset="0"/>
              </a:rPr>
              <a:t>1968</a:t>
            </a:r>
            <a:r>
              <a:rPr kumimoji="0" lang="ru-RU" sz="2400" b="0" i="1" u="none" strike="noStrike" kern="1200" cap="none" spc="0" normalizeH="0" baseline="0" noProof="0" smtClean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 </a:t>
            </a:r>
            <a:r>
              <a:rPr kumimoji="0" lang="ru-RU" sz="2400" b="0" i="1" u="none" strike="noStrike" kern="1200" cap="none" spc="0" normalizeH="0" baseline="0" noProof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года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7132" y="349536"/>
            <a:ext cx="8235040" cy="5816132"/>
          </a:xfrm>
          <a:prstGeom prst="rect">
            <a:avLst/>
          </a:prstGeom>
          <a:ln w="76200">
            <a:solidFill>
              <a:srgbClr val="FFC000"/>
            </a:solidFill>
          </a:ln>
        </p:spPr>
      </p:pic>
    </p:spTree>
    <p:extLst>
      <p:ext uri="{BB962C8B-B14F-4D97-AF65-F5344CB8AC3E}">
        <p14:creationId xmlns:p14="http://schemas.microsoft.com/office/powerpoint/2010/main" val="587194968"/>
      </p:ext>
    </p:extLst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09103" cy="173181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21672" y="2934157"/>
            <a:ext cx="192578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ru-RU" sz="2400" i="1" smtClean="0">
                <a:solidFill>
                  <a:srgbClr val="164669"/>
                </a:solidFill>
                <a:latin typeface="Arial Black" panose="020b0a04020102020204" pitchFamily="34" charset="0"/>
              </a:rPr>
              <a:t>10</a:t>
            </a:r>
            <a:r>
              <a:rPr kumimoji="0" lang="ru-RU" sz="2400" b="0" i="1" u="none" strike="noStrike" kern="1200" cap="none" spc="0" normalizeH="0" baseline="0" noProof="0" smtClean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 «Б»</a:t>
            </a:r>
            <a:endParaRPr kumimoji="0" lang="ru-RU" sz="2400" b="0" i="1" u="none" strike="noStrike" kern="1200" cap="none" spc="0" normalizeH="0" baseline="0" noProof="0">
              <a:ln>
                <a:noFill/>
              </a:ln>
              <a:solidFill>
                <a:srgbClr val="164669"/>
              </a:solidFill>
              <a:effectLst/>
              <a:uLnTx/>
              <a:uFillTx/>
              <a:latin typeface="Arial Black" panose="020b0a040201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400" b="0" i="1" u="none" strike="noStrike" kern="1200" cap="none" spc="0" normalizeH="0" baseline="0" noProof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Выпуск </a:t>
            </a:r>
            <a:r>
              <a:rPr lang="ru-RU" sz="2400" i="1" smtClean="0">
                <a:solidFill>
                  <a:srgbClr val="164669"/>
                </a:solidFill>
                <a:latin typeface="Arial Black" panose="020b0a04020102020204" pitchFamily="34" charset="0"/>
              </a:rPr>
              <a:t>1969</a:t>
            </a:r>
            <a:r>
              <a:rPr kumimoji="0" lang="ru-RU" sz="2400" b="0" i="1" u="none" strike="noStrike" kern="1200" cap="none" spc="0" normalizeH="0" baseline="0" noProof="0" smtClean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 </a:t>
            </a:r>
            <a:r>
              <a:rPr kumimoji="0" lang="ru-RU" sz="2400" b="0" i="1" u="none" strike="noStrike" kern="1200" cap="none" spc="0" normalizeH="0" baseline="0" noProof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года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0137" y="331469"/>
            <a:ext cx="7435664" cy="5834199"/>
          </a:xfrm>
          <a:prstGeom prst="rect">
            <a:avLst/>
          </a:prstGeom>
          <a:ln w="76200">
            <a:solidFill>
              <a:srgbClr val="FFC000"/>
            </a:solidFill>
          </a:ln>
        </p:spPr>
      </p:pic>
    </p:spTree>
    <p:extLst>
      <p:ext uri="{BB962C8B-B14F-4D97-AF65-F5344CB8AC3E}">
        <p14:creationId xmlns:p14="http://schemas.microsoft.com/office/powerpoint/2010/main" val="1199631013"/>
      </p:ext>
    </p:extLst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09103" cy="173181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21672" y="2934157"/>
            <a:ext cx="192578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ru-RU" sz="2400" i="1" smtClean="0">
                <a:solidFill>
                  <a:srgbClr val="164669"/>
                </a:solidFill>
                <a:latin typeface="Arial Black" panose="020b0a04020102020204" pitchFamily="34" charset="0"/>
              </a:rPr>
              <a:t>10</a:t>
            </a:r>
            <a:r>
              <a:rPr kumimoji="0" lang="ru-RU" sz="2400" b="0" i="1" u="none" strike="noStrike" kern="1200" cap="none" spc="0" normalizeH="0" baseline="0" noProof="0" smtClean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 «А»</a:t>
            </a:r>
            <a:endParaRPr kumimoji="0" lang="ru-RU" sz="2400" b="0" i="1" u="none" strike="noStrike" kern="1200" cap="none" spc="0" normalizeH="0" baseline="0" noProof="0">
              <a:ln>
                <a:noFill/>
              </a:ln>
              <a:solidFill>
                <a:srgbClr val="164669"/>
              </a:solidFill>
              <a:effectLst/>
              <a:uLnTx/>
              <a:uFillTx/>
              <a:latin typeface="Arial Black" panose="020b0a040201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400" b="0" i="1" u="none" strike="noStrike" kern="1200" cap="none" spc="0" normalizeH="0" baseline="0" noProof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Выпуск </a:t>
            </a:r>
            <a:r>
              <a:rPr lang="ru-RU" sz="2400" i="1" smtClean="0">
                <a:solidFill>
                  <a:srgbClr val="164669"/>
                </a:solidFill>
                <a:latin typeface="Arial Black" panose="020b0a04020102020204" pitchFamily="34" charset="0"/>
              </a:rPr>
              <a:t>1971</a:t>
            </a:r>
            <a:r>
              <a:rPr kumimoji="0" lang="ru-RU" sz="2400" b="0" i="1" u="none" strike="noStrike" kern="1200" cap="none" spc="0" normalizeH="0" baseline="0" noProof="0" smtClean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 </a:t>
            </a:r>
            <a:r>
              <a:rPr kumimoji="0" lang="ru-RU" sz="2400" b="0" i="1" u="none" strike="noStrike" kern="1200" cap="none" spc="0" normalizeH="0" baseline="0" noProof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года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6276" y="192234"/>
            <a:ext cx="7871757" cy="6221630"/>
          </a:xfrm>
          <a:prstGeom prst="rect">
            <a:avLst/>
          </a:prstGeom>
          <a:ln w="76200">
            <a:solidFill>
              <a:srgbClr val="FFC000"/>
            </a:solidFill>
          </a:ln>
        </p:spPr>
      </p:pic>
    </p:spTree>
    <p:extLst>
      <p:ext uri="{BB962C8B-B14F-4D97-AF65-F5344CB8AC3E}">
        <p14:creationId xmlns:p14="http://schemas.microsoft.com/office/powerpoint/2010/main" val="3853925943"/>
      </p:ext>
    </p:extLst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09103" cy="173181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21672" y="2934157"/>
            <a:ext cx="192578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ru-RU" sz="2400" i="1" smtClean="0">
                <a:solidFill>
                  <a:srgbClr val="164669"/>
                </a:solidFill>
                <a:latin typeface="Arial Black" panose="020b0a04020102020204" pitchFamily="34" charset="0"/>
              </a:rPr>
              <a:t>10</a:t>
            </a:r>
            <a:r>
              <a:rPr kumimoji="0" lang="ru-RU" sz="2400" b="0" i="1" u="none" strike="noStrike" kern="1200" cap="none" spc="0" normalizeH="0" baseline="0" noProof="0" smtClean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 «Б»</a:t>
            </a:r>
            <a:endParaRPr kumimoji="0" lang="ru-RU" sz="2400" b="0" i="1" u="none" strike="noStrike" kern="1200" cap="none" spc="0" normalizeH="0" baseline="0" noProof="0">
              <a:ln>
                <a:noFill/>
              </a:ln>
              <a:solidFill>
                <a:srgbClr val="164669"/>
              </a:solidFill>
              <a:effectLst/>
              <a:uLnTx/>
              <a:uFillTx/>
              <a:latin typeface="Arial Black" panose="020b0a040201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400" b="0" i="1" u="none" strike="noStrike" kern="1200" cap="none" spc="0" normalizeH="0" baseline="0" noProof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Выпуск </a:t>
            </a:r>
            <a:r>
              <a:rPr lang="ru-RU" sz="2400" i="1" smtClean="0">
                <a:solidFill>
                  <a:srgbClr val="164669"/>
                </a:solidFill>
                <a:latin typeface="Arial Black" panose="020b0a04020102020204" pitchFamily="34" charset="0"/>
              </a:rPr>
              <a:t>1971</a:t>
            </a:r>
            <a:r>
              <a:rPr kumimoji="0" lang="ru-RU" sz="2400" b="0" i="1" u="none" strike="noStrike" kern="1200" cap="none" spc="0" normalizeH="0" baseline="0" noProof="0" smtClean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 </a:t>
            </a:r>
            <a:r>
              <a:rPr kumimoji="0" lang="ru-RU" sz="2400" b="0" i="1" u="none" strike="noStrike" kern="1200" cap="none" spc="0" normalizeH="0" baseline="0" noProof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года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4376" y="375409"/>
            <a:ext cx="8134563" cy="5947014"/>
          </a:xfrm>
          <a:prstGeom prst="rect">
            <a:avLst/>
          </a:prstGeom>
          <a:ln w="76200">
            <a:solidFill>
              <a:srgbClr val="FFC000"/>
            </a:solidFill>
          </a:ln>
        </p:spPr>
      </p:pic>
    </p:spTree>
    <p:extLst>
      <p:ext uri="{BB962C8B-B14F-4D97-AF65-F5344CB8AC3E}">
        <p14:creationId xmlns:p14="http://schemas.microsoft.com/office/powerpoint/2010/main" val="4053759914"/>
      </p:ext>
    </p:extLst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09103" cy="173181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21672" y="2934157"/>
            <a:ext cx="192578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ru-RU" sz="2400" i="1" smtClean="0">
                <a:solidFill>
                  <a:srgbClr val="164669"/>
                </a:solidFill>
                <a:latin typeface="Arial Black" panose="020b0a04020102020204" pitchFamily="34" charset="0"/>
              </a:rPr>
              <a:t>10</a:t>
            </a:r>
            <a:r>
              <a:rPr kumimoji="0" lang="ru-RU" sz="2400" b="0" i="1" u="none" strike="noStrike" kern="1200" cap="none" spc="0" normalizeH="0" baseline="0" noProof="0" smtClean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 «Б»</a:t>
            </a:r>
            <a:endParaRPr kumimoji="0" lang="ru-RU" sz="2400" b="0" i="1" u="none" strike="noStrike" kern="1200" cap="none" spc="0" normalizeH="0" baseline="0" noProof="0">
              <a:ln>
                <a:noFill/>
              </a:ln>
              <a:solidFill>
                <a:srgbClr val="164669"/>
              </a:solidFill>
              <a:effectLst/>
              <a:uLnTx/>
              <a:uFillTx/>
              <a:latin typeface="Arial Black" panose="020b0a040201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400" b="0" i="1" u="none" strike="noStrike" kern="1200" cap="none" spc="0" normalizeH="0" baseline="0" noProof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Выпуск </a:t>
            </a:r>
            <a:r>
              <a:rPr lang="ru-RU" sz="2400" i="1" smtClean="0">
                <a:solidFill>
                  <a:srgbClr val="164669"/>
                </a:solidFill>
                <a:latin typeface="Arial Black" panose="020b0a04020102020204" pitchFamily="34" charset="0"/>
              </a:rPr>
              <a:t>1972</a:t>
            </a:r>
            <a:r>
              <a:rPr kumimoji="0" lang="ru-RU" sz="2400" b="0" i="1" u="none" strike="noStrike" kern="1200" cap="none" spc="0" normalizeH="0" baseline="0" noProof="0" smtClean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 </a:t>
            </a:r>
            <a:r>
              <a:rPr kumimoji="0" lang="ru-RU" sz="2400" b="0" i="1" u="none" strike="noStrike" kern="1200" cap="none" spc="0" normalizeH="0" baseline="0" noProof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года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4603" y="261257"/>
            <a:ext cx="7180559" cy="6139542"/>
          </a:xfrm>
          <a:prstGeom prst="rect">
            <a:avLst/>
          </a:prstGeom>
          <a:ln w="76200">
            <a:solidFill>
              <a:srgbClr val="FFC000"/>
            </a:solidFill>
          </a:ln>
        </p:spPr>
      </p:pic>
    </p:spTree>
    <p:extLst>
      <p:ext uri="{BB962C8B-B14F-4D97-AF65-F5344CB8AC3E}">
        <p14:creationId xmlns:p14="http://schemas.microsoft.com/office/powerpoint/2010/main" val="2909799012"/>
      </p:ext>
    </p:extLst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09103" cy="173181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21672" y="2934157"/>
            <a:ext cx="192578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ru-RU" sz="2400" i="1" smtClean="0">
                <a:solidFill>
                  <a:srgbClr val="164669"/>
                </a:solidFill>
                <a:latin typeface="Arial Black" panose="020b0a04020102020204" pitchFamily="34" charset="0"/>
              </a:rPr>
              <a:t>10</a:t>
            </a:r>
            <a:r>
              <a:rPr kumimoji="0" lang="ru-RU" sz="2400" b="0" i="1" u="none" strike="noStrike" kern="1200" cap="none" spc="0" normalizeH="0" baseline="0" noProof="0" smtClean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 «Б»</a:t>
            </a:r>
            <a:endParaRPr kumimoji="0" lang="ru-RU" sz="2400" b="0" i="1" u="none" strike="noStrike" kern="1200" cap="none" spc="0" normalizeH="0" baseline="0" noProof="0">
              <a:ln>
                <a:noFill/>
              </a:ln>
              <a:solidFill>
                <a:srgbClr val="164669"/>
              </a:solidFill>
              <a:effectLst/>
              <a:uLnTx/>
              <a:uFillTx/>
              <a:latin typeface="Arial Black" panose="020b0a040201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400" b="0" i="1" u="none" strike="noStrike" kern="1200" cap="none" spc="0" normalizeH="0" baseline="0" noProof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Выпуск </a:t>
            </a:r>
            <a:r>
              <a:rPr lang="ru-RU" sz="2400" i="1" smtClean="0">
                <a:solidFill>
                  <a:srgbClr val="164669"/>
                </a:solidFill>
                <a:latin typeface="Arial Black" panose="020b0a04020102020204" pitchFamily="34" charset="0"/>
              </a:rPr>
              <a:t>1973</a:t>
            </a:r>
            <a:r>
              <a:rPr kumimoji="0" lang="ru-RU" sz="2400" b="0" i="1" u="none" strike="noStrike" kern="1200" cap="none" spc="0" normalizeH="0" baseline="0" noProof="0" smtClean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 </a:t>
            </a:r>
            <a:r>
              <a:rPr kumimoji="0" lang="ru-RU" sz="2400" b="0" i="1" u="none" strike="noStrike" kern="1200" cap="none" spc="0" normalizeH="0" baseline="0" noProof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года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8946" y="303197"/>
            <a:ext cx="8209534" cy="6097604"/>
          </a:xfrm>
          <a:prstGeom prst="rect">
            <a:avLst/>
          </a:prstGeom>
          <a:ln w="76200">
            <a:solidFill>
              <a:srgbClr val="FFC000"/>
            </a:solidFill>
          </a:ln>
        </p:spPr>
      </p:pic>
    </p:spTree>
    <p:extLst>
      <p:ext uri="{BB962C8B-B14F-4D97-AF65-F5344CB8AC3E}">
        <p14:creationId xmlns:p14="http://schemas.microsoft.com/office/powerpoint/2010/main" val="2508585824"/>
      </p:ext>
    </p:extLst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09103" cy="173181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21672" y="2934157"/>
            <a:ext cx="192578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400" b="0" i="1" u="none" strike="noStrike" kern="1200" cap="none" spc="0" normalizeH="0" baseline="0" noProof="0" smtClean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10 «Б»</a:t>
            </a:r>
            <a:endParaRPr kumimoji="0" lang="ru-RU" sz="2400" b="0" i="1" u="none" strike="noStrike" kern="1200" cap="none" spc="0" normalizeH="0" baseline="0" noProof="0">
              <a:ln>
                <a:noFill/>
              </a:ln>
              <a:solidFill>
                <a:srgbClr val="164669"/>
              </a:solidFill>
              <a:effectLst/>
              <a:uLnTx/>
              <a:uFillTx/>
              <a:latin typeface="Arial Black" panose="020b0a040201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400" b="0" i="1" u="none" strike="noStrike" kern="1200" cap="none" spc="0" normalizeH="0" baseline="0" noProof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Выпуск </a:t>
            </a:r>
            <a:r>
              <a:rPr lang="ru-RU" sz="2400" i="1" smtClean="0">
                <a:solidFill>
                  <a:srgbClr val="164669"/>
                </a:solidFill>
                <a:latin typeface="Arial Black" panose="020b0a04020102020204" pitchFamily="34" charset="0"/>
              </a:rPr>
              <a:t>1973</a:t>
            </a:r>
            <a:r>
              <a:rPr kumimoji="0" lang="ru-RU" sz="2400" b="0" i="1" u="none" strike="noStrike" kern="1200" cap="none" spc="0" normalizeH="0" baseline="0" noProof="0" smtClean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 </a:t>
            </a:r>
            <a:r>
              <a:rPr kumimoji="0" lang="ru-RU" sz="2400" b="0" i="1" u="none" strike="noStrike" kern="1200" cap="none" spc="0" normalizeH="0" baseline="0" noProof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года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9901" y="243555"/>
            <a:ext cx="8309390" cy="6386663"/>
          </a:xfrm>
          <a:prstGeom prst="rect">
            <a:avLst/>
          </a:prstGeom>
          <a:ln w="76200">
            <a:solidFill>
              <a:srgbClr val="FFC000"/>
            </a:solidFill>
          </a:ln>
        </p:spPr>
      </p:pic>
    </p:spTree>
    <p:extLst>
      <p:ext uri="{BB962C8B-B14F-4D97-AF65-F5344CB8AC3E}">
        <p14:creationId xmlns:p14="http://schemas.microsoft.com/office/powerpoint/2010/main" val="1613309793"/>
      </p:ext>
    </p:extLst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09103" cy="173181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21672" y="2934157"/>
            <a:ext cx="192578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ru-RU" sz="2400" i="1" smtClean="0">
                <a:solidFill>
                  <a:srgbClr val="164669"/>
                </a:solidFill>
                <a:latin typeface="Arial Black" panose="020b0a04020102020204" pitchFamily="34" charset="0"/>
              </a:rPr>
              <a:t>10</a:t>
            </a:r>
            <a:r>
              <a:rPr kumimoji="0" lang="ru-RU" sz="2400" b="0" i="1" u="none" strike="noStrike" kern="1200" cap="none" spc="0" normalizeH="0" baseline="0" noProof="0" smtClean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 «А»</a:t>
            </a:r>
            <a:endParaRPr kumimoji="0" lang="ru-RU" sz="2400" b="0" i="1" u="none" strike="noStrike" kern="1200" cap="none" spc="0" normalizeH="0" baseline="0" noProof="0">
              <a:ln>
                <a:noFill/>
              </a:ln>
              <a:solidFill>
                <a:srgbClr val="164669"/>
              </a:solidFill>
              <a:effectLst/>
              <a:uLnTx/>
              <a:uFillTx/>
              <a:latin typeface="Arial Black" panose="020b0a040201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400" b="0" i="1" u="none" strike="noStrike" kern="1200" cap="none" spc="0" normalizeH="0" baseline="0" noProof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Выпуск </a:t>
            </a:r>
            <a:r>
              <a:rPr kumimoji="0" lang="ru-RU" sz="2400" b="0" i="1" u="none" strike="noStrike" kern="1200" cap="none" spc="0" normalizeH="0" baseline="0" noProof="0" smtClean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1977 </a:t>
            </a:r>
            <a:r>
              <a:rPr kumimoji="0" lang="ru-RU" sz="2400" b="0" i="1" u="none" strike="noStrike" kern="1200" cap="none" spc="0" normalizeH="0" baseline="0" noProof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года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7294" y="130628"/>
            <a:ext cx="8143630" cy="6426926"/>
          </a:xfrm>
          <a:prstGeom prst="rect">
            <a:avLst/>
          </a:prstGeom>
          <a:ln w="76200">
            <a:solidFill>
              <a:srgbClr val="FFC000"/>
            </a:solidFill>
          </a:ln>
        </p:spPr>
      </p:pic>
    </p:spTree>
    <p:extLst>
      <p:ext uri="{BB962C8B-B14F-4D97-AF65-F5344CB8AC3E}">
        <p14:creationId xmlns:p14="http://schemas.microsoft.com/office/powerpoint/2010/main" val="2216753104"/>
      </p:ext>
    </p:extLst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09103" cy="173181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21672" y="2934157"/>
            <a:ext cx="192578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400" b="0" i="1" u="none" strike="noStrike" kern="1200" cap="none" spc="0" normalizeH="0" baseline="0" noProof="0" smtClean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10 Класс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400" b="0" i="1" u="none" strike="noStrike" kern="1200" cap="none" spc="0" normalizeH="0" baseline="0" noProof="0" smtClean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Выпуск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ru-RU" sz="2400" i="1" smtClean="0">
                <a:solidFill>
                  <a:srgbClr val="164669"/>
                </a:solidFill>
                <a:latin typeface="Arial Black" panose="020b0a04020102020204" pitchFamily="34" charset="0"/>
              </a:rPr>
              <a:t>1979</a:t>
            </a:r>
            <a:r>
              <a:rPr kumimoji="0" lang="ru-RU" sz="2400" b="0" i="1" u="none" strike="noStrike" kern="1200" cap="none" spc="0" normalizeH="0" baseline="0" noProof="0" smtClean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 </a:t>
            </a:r>
            <a:r>
              <a:rPr kumimoji="0" lang="ru-RU" sz="2400" b="0" i="1" u="none" strike="noStrike" kern="1200" cap="none" spc="0" normalizeH="0" baseline="0" noProof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года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833" y="300444"/>
            <a:ext cx="8196063" cy="5982789"/>
          </a:xfrm>
          <a:prstGeom prst="rect">
            <a:avLst/>
          </a:prstGeom>
          <a:ln w="76200">
            <a:solidFill>
              <a:srgbClr val="FFC000"/>
            </a:solidFill>
          </a:ln>
        </p:spPr>
      </p:pic>
    </p:spTree>
    <p:extLst>
      <p:ext uri="{BB962C8B-B14F-4D97-AF65-F5344CB8AC3E}">
        <p14:creationId xmlns:p14="http://schemas.microsoft.com/office/powerpoint/2010/main" val="293121399"/>
      </p:ext>
    </p:extLst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09103" cy="173181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21672" y="2934157"/>
            <a:ext cx="192578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400" b="0" i="1" u="none" strike="noStrike" kern="1200" cap="none" spc="0" normalizeH="0" baseline="0" noProof="0" smtClean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10 «А»</a:t>
            </a:r>
            <a:endParaRPr kumimoji="0" lang="ru-RU" sz="2400" b="0" i="1" u="none" strike="noStrike" kern="1200" cap="none" spc="0" normalizeH="0" baseline="0" noProof="0">
              <a:ln>
                <a:noFill/>
              </a:ln>
              <a:solidFill>
                <a:srgbClr val="164669"/>
              </a:solidFill>
              <a:effectLst/>
              <a:uLnTx/>
              <a:uFillTx/>
              <a:latin typeface="Arial Black" panose="020b0a040201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400" b="0" i="1" u="none" strike="noStrike" kern="1200" cap="none" spc="0" normalizeH="0" baseline="0" noProof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Выпуск </a:t>
            </a:r>
            <a:r>
              <a:rPr kumimoji="0" lang="ru-RU" sz="2400" b="0" i="1" u="none" strike="noStrike" kern="1200" cap="none" spc="0" normalizeH="0" baseline="0" noProof="0" smtClean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1980 </a:t>
            </a:r>
            <a:r>
              <a:rPr kumimoji="0" lang="ru-RU" sz="2400" b="0" i="1" u="none" strike="noStrike" kern="1200" cap="none" spc="0" normalizeH="0" baseline="0" noProof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года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7837" y="274319"/>
            <a:ext cx="7650373" cy="5865223"/>
          </a:xfrm>
          <a:prstGeom prst="rect">
            <a:avLst/>
          </a:prstGeom>
          <a:ln w="76200">
            <a:solidFill>
              <a:srgbClr val="FFC000"/>
            </a:solidFill>
          </a:ln>
        </p:spPr>
      </p:pic>
    </p:spTree>
    <p:extLst>
      <p:ext uri="{BB962C8B-B14F-4D97-AF65-F5344CB8AC3E}">
        <p14:creationId xmlns:p14="http://schemas.microsoft.com/office/powerpoint/2010/main" val="318792976"/>
      </p:ext>
    </p:extLst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09103" cy="173181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21672" y="2934157"/>
            <a:ext cx="192578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400" b="0" i="1" u="none" strike="noStrike" kern="1200" cap="none" spc="0" normalizeH="0" baseline="0" noProof="0" smtClean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10 «А»</a:t>
            </a:r>
            <a:endParaRPr kumimoji="0" lang="ru-RU" sz="2400" b="0" i="1" u="none" strike="noStrike" kern="1200" cap="none" spc="0" normalizeH="0" baseline="0" noProof="0">
              <a:ln>
                <a:noFill/>
              </a:ln>
              <a:solidFill>
                <a:srgbClr val="164669"/>
              </a:solidFill>
              <a:effectLst/>
              <a:uLnTx/>
              <a:uFillTx/>
              <a:latin typeface="Arial Black" panose="020b0a040201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400" b="0" i="1" u="none" strike="noStrike" kern="1200" cap="none" spc="0" normalizeH="0" baseline="0" noProof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Выпуск </a:t>
            </a:r>
            <a:r>
              <a:rPr lang="ru-RU" sz="2400" i="1" smtClean="0">
                <a:solidFill>
                  <a:srgbClr val="164669"/>
                </a:solidFill>
                <a:latin typeface="Arial Black" panose="020b0a04020102020204" pitchFamily="34" charset="0"/>
              </a:rPr>
              <a:t>1982</a:t>
            </a:r>
            <a:r>
              <a:rPr kumimoji="0" lang="ru-RU" sz="2400" b="0" i="1" u="none" strike="noStrike" kern="1200" cap="none" spc="0" normalizeH="0" baseline="0" noProof="0" smtClean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 </a:t>
            </a:r>
            <a:r>
              <a:rPr kumimoji="0" lang="ru-RU" sz="2400" b="0" i="1" u="none" strike="noStrike" kern="1200" cap="none" spc="0" normalizeH="0" baseline="0" noProof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года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4920" y="447213"/>
            <a:ext cx="8496886" cy="5692329"/>
          </a:xfrm>
          <a:prstGeom prst="rect">
            <a:avLst/>
          </a:prstGeom>
          <a:ln w="76200">
            <a:solidFill>
              <a:srgbClr val="FFC000"/>
            </a:solidFill>
          </a:ln>
        </p:spPr>
      </p:pic>
    </p:spTree>
    <p:extLst>
      <p:ext uri="{BB962C8B-B14F-4D97-AF65-F5344CB8AC3E}">
        <p14:creationId xmlns:p14="http://schemas.microsoft.com/office/powerpoint/2010/main" val="4057004997"/>
      </p:ext>
    </p:extLst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09103" cy="173181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21672" y="2934157"/>
            <a:ext cx="192578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400" b="0" i="1" u="none" strike="noStrike" kern="1200" cap="none" spc="0" normalizeH="0" baseline="0" noProof="0" smtClean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10 «Б»</a:t>
            </a:r>
            <a:endParaRPr kumimoji="0" lang="ru-RU" sz="2400" b="0" i="1" u="none" strike="noStrike" kern="1200" cap="none" spc="0" normalizeH="0" baseline="0" noProof="0">
              <a:ln>
                <a:noFill/>
              </a:ln>
              <a:solidFill>
                <a:srgbClr val="164669"/>
              </a:solidFill>
              <a:effectLst/>
              <a:uLnTx/>
              <a:uFillTx/>
              <a:latin typeface="Arial Black" panose="020b0a040201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400" b="0" i="1" u="none" strike="noStrike" kern="1200" cap="none" spc="0" normalizeH="0" baseline="0" noProof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Выпуск </a:t>
            </a:r>
            <a:r>
              <a:rPr kumimoji="0" lang="ru-RU" sz="2400" b="0" i="1" u="none" strike="noStrike" kern="1200" cap="none" spc="0" normalizeH="0" baseline="0" noProof="0" smtClean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1986 </a:t>
            </a:r>
            <a:r>
              <a:rPr kumimoji="0" lang="ru-RU" sz="2400" b="0" i="1" u="none" strike="noStrike" kern="1200" cap="none" spc="0" normalizeH="0" baseline="0" noProof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года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8066" y="378822"/>
            <a:ext cx="8096451" cy="6087291"/>
          </a:xfrm>
          <a:prstGeom prst="rect">
            <a:avLst/>
          </a:prstGeom>
          <a:ln w="76200">
            <a:solidFill>
              <a:srgbClr val="FFC000"/>
            </a:solidFill>
          </a:ln>
        </p:spPr>
      </p:pic>
    </p:spTree>
    <p:extLst>
      <p:ext uri="{BB962C8B-B14F-4D97-AF65-F5344CB8AC3E}">
        <p14:creationId xmlns:p14="http://schemas.microsoft.com/office/powerpoint/2010/main" val="59637898"/>
      </p:ext>
    </p:extLst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09103" cy="173181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21672" y="2934157"/>
            <a:ext cx="192578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400" b="0" i="1" u="none" strike="noStrike" kern="1200" cap="none" spc="0" normalizeH="0" baseline="0" noProof="0" smtClean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10 «Б»</a:t>
            </a:r>
            <a:endParaRPr kumimoji="0" lang="ru-RU" sz="2400" b="0" i="1" u="none" strike="noStrike" kern="1200" cap="none" spc="0" normalizeH="0" baseline="0" noProof="0">
              <a:ln>
                <a:noFill/>
              </a:ln>
              <a:solidFill>
                <a:srgbClr val="164669"/>
              </a:solidFill>
              <a:effectLst/>
              <a:uLnTx/>
              <a:uFillTx/>
              <a:latin typeface="Arial Black" panose="020b0a040201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400" b="0" i="1" u="none" strike="noStrike" kern="1200" cap="none" spc="0" normalizeH="0" baseline="0" noProof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Выпуск </a:t>
            </a:r>
            <a:r>
              <a:rPr kumimoji="0" lang="ru-RU" sz="2400" b="0" i="1" u="none" strike="noStrike" kern="1200" cap="none" spc="0" normalizeH="0" baseline="0" noProof="0" smtClean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1987 </a:t>
            </a:r>
            <a:r>
              <a:rPr kumimoji="0" lang="ru-RU" sz="2400" b="0" i="1" u="none" strike="noStrike" kern="1200" cap="none" spc="0" normalizeH="0" baseline="0" noProof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года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2741" y="274320"/>
            <a:ext cx="7607968" cy="5943600"/>
          </a:xfrm>
          <a:prstGeom prst="rect">
            <a:avLst/>
          </a:prstGeom>
          <a:ln w="76200">
            <a:solidFill>
              <a:srgbClr val="FFC000"/>
            </a:solidFill>
          </a:ln>
        </p:spPr>
      </p:pic>
    </p:spTree>
    <p:extLst>
      <p:ext uri="{BB962C8B-B14F-4D97-AF65-F5344CB8AC3E}">
        <p14:creationId xmlns:p14="http://schemas.microsoft.com/office/powerpoint/2010/main" val="2884756997"/>
      </p:ext>
    </p:extLst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09103" cy="173181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21672" y="2934157"/>
            <a:ext cx="192578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400" b="0" i="1" u="none" strike="noStrike" kern="1200" cap="none" spc="0" normalizeH="0" baseline="0" noProof="0" smtClean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10 «Б»</a:t>
            </a:r>
            <a:endParaRPr kumimoji="0" lang="ru-RU" sz="2400" b="0" i="1" u="none" strike="noStrike" kern="1200" cap="none" spc="0" normalizeH="0" baseline="0" noProof="0">
              <a:ln>
                <a:noFill/>
              </a:ln>
              <a:solidFill>
                <a:srgbClr val="164669"/>
              </a:solidFill>
              <a:effectLst/>
              <a:uLnTx/>
              <a:uFillTx/>
              <a:latin typeface="Arial Black" panose="020b0a040201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400" b="0" i="1" u="none" strike="noStrike" kern="1200" cap="none" spc="0" normalizeH="0" baseline="0" noProof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Выпуск </a:t>
            </a:r>
            <a:r>
              <a:rPr kumimoji="0" lang="ru-RU" sz="2400" b="0" i="1" u="none" strike="noStrike" kern="1200" cap="none" spc="0" normalizeH="0" baseline="0" noProof="0" smtClean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1989 </a:t>
            </a:r>
            <a:r>
              <a:rPr kumimoji="0" lang="ru-RU" sz="2400" b="0" i="1" u="none" strike="noStrike" kern="1200" cap="none" spc="0" normalizeH="0" baseline="0" noProof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года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8514" y="169817"/>
            <a:ext cx="8053277" cy="6283234"/>
          </a:xfrm>
          <a:prstGeom prst="rect">
            <a:avLst/>
          </a:prstGeom>
          <a:ln w="76200">
            <a:solidFill>
              <a:srgbClr val="FFC000"/>
            </a:solidFill>
          </a:ln>
        </p:spPr>
      </p:pic>
    </p:spTree>
    <p:extLst>
      <p:ext uri="{BB962C8B-B14F-4D97-AF65-F5344CB8AC3E}">
        <p14:creationId xmlns:p14="http://schemas.microsoft.com/office/powerpoint/2010/main" val="652384977"/>
      </p:ext>
    </p:extLst>
  </p:cSld>
  <p:clrMapOvr>
    <a:masterClrMapping/>
  </p:clrMapOvr>
  <p:transition/>
  <p:timing/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09103" cy="173181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21672" y="2934157"/>
            <a:ext cx="192578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400" b="0" i="1" u="none" strike="noStrike" kern="1200" cap="none" spc="0" normalizeH="0" baseline="0" noProof="0" smtClean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11 «А»</a:t>
            </a:r>
            <a:endParaRPr kumimoji="0" lang="ru-RU" sz="2400" b="0" i="1" u="none" strike="noStrike" kern="1200" cap="none" spc="0" normalizeH="0" baseline="0" noProof="0">
              <a:ln>
                <a:noFill/>
              </a:ln>
              <a:solidFill>
                <a:srgbClr val="164669"/>
              </a:solidFill>
              <a:effectLst/>
              <a:uLnTx/>
              <a:uFillTx/>
              <a:latin typeface="Arial Black" panose="020b0a040201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400" b="0" i="1" u="none" strike="noStrike" kern="1200" cap="none" spc="0" normalizeH="0" baseline="0" noProof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Выпуск </a:t>
            </a:r>
            <a:r>
              <a:rPr kumimoji="0" lang="ru-RU" sz="2400" b="0" i="1" u="none" strike="noStrike" kern="1200" cap="none" spc="0" normalizeH="0" baseline="0" noProof="0" smtClean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1991 </a:t>
            </a:r>
            <a:r>
              <a:rPr kumimoji="0" lang="ru-RU" sz="2400" b="0" i="1" u="none" strike="noStrike" kern="1200" cap="none" spc="0" normalizeH="0" baseline="0" noProof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года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7160" y="274320"/>
            <a:ext cx="8239015" cy="6322424"/>
          </a:xfrm>
          <a:prstGeom prst="rect">
            <a:avLst/>
          </a:prstGeom>
          <a:ln w="76200">
            <a:solidFill>
              <a:srgbClr val="FFC000"/>
            </a:solidFill>
          </a:ln>
        </p:spPr>
      </p:pic>
    </p:spTree>
    <p:extLst>
      <p:ext uri="{BB962C8B-B14F-4D97-AF65-F5344CB8AC3E}">
        <p14:creationId xmlns:p14="http://schemas.microsoft.com/office/powerpoint/2010/main" val="1557057805"/>
      </p:ext>
    </p:extLst>
  </p:cSld>
  <p:clrMapOvr>
    <a:masterClrMapping/>
  </p:clrMapOvr>
  <p:transition/>
  <p:timing/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09103" cy="173181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21672" y="2934157"/>
            <a:ext cx="192578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400" b="0" i="1" u="none" strike="noStrike" kern="1200" cap="none" spc="0" normalizeH="0" baseline="0" noProof="0" smtClean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11 «А»</a:t>
            </a:r>
            <a:endParaRPr kumimoji="0" lang="ru-RU" sz="2400" b="0" i="1" u="none" strike="noStrike" kern="1200" cap="none" spc="0" normalizeH="0" baseline="0" noProof="0">
              <a:ln>
                <a:noFill/>
              </a:ln>
              <a:solidFill>
                <a:srgbClr val="164669"/>
              </a:solidFill>
              <a:effectLst/>
              <a:uLnTx/>
              <a:uFillTx/>
              <a:latin typeface="Arial Black" panose="020b0a040201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400" b="0" i="1" u="none" strike="noStrike" kern="1200" cap="none" spc="0" normalizeH="0" baseline="0" noProof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Выпуск </a:t>
            </a:r>
            <a:r>
              <a:rPr kumimoji="0" lang="ru-RU" sz="2400" b="0" i="1" u="none" strike="noStrike" kern="1200" cap="none" spc="0" normalizeH="0" baseline="0" noProof="0" smtClean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1993 </a:t>
            </a:r>
            <a:r>
              <a:rPr kumimoji="0" lang="ru-RU" sz="2400" b="0" i="1" u="none" strike="noStrike" kern="1200" cap="none" spc="0" normalizeH="0" baseline="0" noProof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года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125" y="501627"/>
            <a:ext cx="8033657" cy="6095115"/>
          </a:xfrm>
          <a:prstGeom prst="rect">
            <a:avLst/>
          </a:prstGeom>
          <a:ln w="76200">
            <a:solidFill>
              <a:srgbClr val="FFC000"/>
            </a:solidFill>
          </a:ln>
        </p:spPr>
      </p:pic>
    </p:spTree>
    <p:extLst>
      <p:ext uri="{BB962C8B-B14F-4D97-AF65-F5344CB8AC3E}">
        <p14:creationId xmlns:p14="http://schemas.microsoft.com/office/powerpoint/2010/main" val="4258074841"/>
      </p:ext>
    </p:extLst>
  </p:cSld>
  <p:clrMapOvr>
    <a:masterClrMapping/>
  </p:clrMapOvr>
  <p:transition/>
  <p:timing/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09103" cy="173181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21672" y="2934157"/>
            <a:ext cx="192578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400" b="0" i="1" u="none" strike="noStrike" kern="1200" cap="none" spc="0" normalizeH="0" baseline="0" noProof="0" smtClean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11 класс</a:t>
            </a:r>
            <a:endParaRPr kumimoji="0" lang="ru-RU" sz="2400" b="0" i="1" u="none" strike="noStrike" kern="1200" cap="none" spc="0" normalizeH="0" baseline="0" noProof="0">
              <a:ln>
                <a:noFill/>
              </a:ln>
              <a:solidFill>
                <a:srgbClr val="164669"/>
              </a:solidFill>
              <a:effectLst/>
              <a:uLnTx/>
              <a:uFillTx/>
              <a:latin typeface="Arial Black" panose="020b0a040201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400" b="0" i="1" u="none" strike="noStrike" kern="1200" cap="none" spc="0" normalizeH="0" baseline="0" noProof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Выпуск </a:t>
            </a:r>
            <a:r>
              <a:rPr kumimoji="0" lang="ru-RU" sz="2400" b="0" i="1" u="none" strike="noStrike" kern="1200" cap="none" spc="0" normalizeH="0" baseline="0" noProof="0" smtClean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1996 </a:t>
            </a:r>
            <a:r>
              <a:rPr kumimoji="0" lang="ru-RU" sz="2400" b="0" i="1" u="none" strike="noStrike" kern="1200" cap="none" spc="0" normalizeH="0" baseline="0" noProof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года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7454" y="143692"/>
            <a:ext cx="8701951" cy="6466114"/>
          </a:xfrm>
          <a:prstGeom prst="rect">
            <a:avLst/>
          </a:prstGeom>
          <a:ln w="76200">
            <a:solidFill>
              <a:srgbClr val="FFC000"/>
            </a:solidFill>
          </a:ln>
        </p:spPr>
      </p:pic>
    </p:spTree>
    <p:extLst>
      <p:ext uri="{BB962C8B-B14F-4D97-AF65-F5344CB8AC3E}">
        <p14:creationId xmlns:p14="http://schemas.microsoft.com/office/powerpoint/2010/main" val="3584074457"/>
      </p:ext>
    </p:extLst>
  </p:cSld>
  <p:clrMapOvr>
    <a:masterClrMapping/>
  </p:clrMapOvr>
  <p:transition/>
  <p:timing/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09103" cy="173181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21672" y="2934157"/>
            <a:ext cx="192578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400" b="0" i="1" u="none" strike="noStrike" kern="1200" cap="none" spc="0" normalizeH="0" baseline="0" noProof="0" smtClean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11 «А»</a:t>
            </a:r>
            <a:endParaRPr kumimoji="0" lang="ru-RU" sz="2400" b="0" i="1" u="none" strike="noStrike" kern="1200" cap="none" spc="0" normalizeH="0" baseline="0" noProof="0">
              <a:ln>
                <a:noFill/>
              </a:ln>
              <a:solidFill>
                <a:srgbClr val="164669"/>
              </a:solidFill>
              <a:effectLst/>
              <a:uLnTx/>
              <a:uFillTx/>
              <a:latin typeface="Arial Black" panose="020b0a040201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400" b="0" i="1" u="none" strike="noStrike" kern="1200" cap="none" spc="0" normalizeH="0" baseline="0" noProof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Выпуск </a:t>
            </a:r>
            <a:r>
              <a:rPr lang="ru-RU" sz="2400" i="1" smtClean="0">
                <a:solidFill>
                  <a:srgbClr val="164669"/>
                </a:solidFill>
                <a:latin typeface="Arial Black" panose="020b0a04020102020204" pitchFamily="34" charset="0"/>
              </a:rPr>
              <a:t>1997</a:t>
            </a:r>
            <a:r>
              <a:rPr kumimoji="0" lang="ru-RU" sz="2400" b="0" i="1" u="none" strike="noStrike" kern="1200" cap="none" spc="0" normalizeH="0" baseline="0" noProof="0" smtClean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 </a:t>
            </a:r>
            <a:r>
              <a:rPr kumimoji="0" lang="ru-RU" sz="2400" b="0" i="1" u="none" strike="noStrike" kern="1200" cap="none" spc="0" normalizeH="0" baseline="0" noProof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года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7454" y="209004"/>
            <a:ext cx="9253723" cy="6257109"/>
          </a:xfrm>
          <a:prstGeom prst="rect">
            <a:avLst/>
          </a:prstGeom>
          <a:ln w="76200">
            <a:solidFill>
              <a:srgbClr val="FFC000"/>
            </a:solidFill>
          </a:ln>
        </p:spPr>
      </p:pic>
    </p:spTree>
    <p:extLst>
      <p:ext uri="{BB962C8B-B14F-4D97-AF65-F5344CB8AC3E}">
        <p14:creationId xmlns:p14="http://schemas.microsoft.com/office/powerpoint/2010/main" val="3853348098"/>
      </p:ext>
    </p:extLst>
  </p:cSld>
  <p:clrMapOvr>
    <a:masterClrMapping/>
  </p:clrMapOvr>
  <p:transition/>
  <p:timing/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09103" cy="173181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21672" y="2934157"/>
            <a:ext cx="192578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400" b="0" i="1" u="none" strike="noStrike" kern="1200" cap="none" spc="0" normalizeH="0" baseline="0" noProof="0" smtClean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11 </a:t>
            </a:r>
            <a:r>
              <a:rPr lang="ru-RU" sz="2400" i="1" smtClean="0">
                <a:solidFill>
                  <a:srgbClr val="164669"/>
                </a:solidFill>
                <a:latin typeface="Arial Black" panose="020b0a04020102020204" pitchFamily="34" charset="0"/>
              </a:rPr>
              <a:t>класс</a:t>
            </a:r>
            <a:endParaRPr kumimoji="0" lang="ru-RU" sz="2400" b="0" i="1" u="none" strike="noStrike" kern="1200" cap="none" spc="0" normalizeH="0" baseline="0" noProof="0">
              <a:ln>
                <a:noFill/>
              </a:ln>
              <a:solidFill>
                <a:srgbClr val="164669"/>
              </a:solidFill>
              <a:effectLst/>
              <a:uLnTx/>
              <a:uFillTx/>
              <a:latin typeface="Arial Black" panose="020b0a040201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400" b="0" i="1" u="none" strike="noStrike" kern="1200" cap="none" spc="0" normalizeH="0" baseline="0" noProof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Выпуск </a:t>
            </a:r>
            <a:r>
              <a:rPr kumimoji="0" lang="ru-RU" sz="2400" b="0" i="1" u="none" strike="noStrike" kern="1200" cap="none" spc="0" normalizeH="0" baseline="0" noProof="0" smtClean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1998 </a:t>
            </a:r>
            <a:r>
              <a:rPr kumimoji="0" lang="ru-RU" sz="2400" b="0" i="1" u="none" strike="noStrike" kern="1200" cap="none" spc="0" normalizeH="0" baseline="0" noProof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года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7454" y="169817"/>
            <a:ext cx="8851235" cy="6191794"/>
          </a:xfrm>
          <a:prstGeom prst="rect">
            <a:avLst/>
          </a:prstGeom>
          <a:ln w="76200">
            <a:solidFill>
              <a:srgbClr val="FFC000"/>
            </a:solidFill>
          </a:ln>
        </p:spPr>
      </p:pic>
    </p:spTree>
    <p:extLst>
      <p:ext uri="{BB962C8B-B14F-4D97-AF65-F5344CB8AC3E}">
        <p14:creationId xmlns:p14="http://schemas.microsoft.com/office/powerpoint/2010/main" val="3366609440"/>
      </p:ext>
    </p:extLst>
  </p:cSld>
  <p:clrMapOvr>
    <a:masterClrMapping/>
  </p:clrMapOvr>
  <p:transition/>
  <p:timing/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09103" cy="173181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21672" y="2934157"/>
            <a:ext cx="192578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400" b="0" i="1" u="none" strike="noStrike" kern="1200" cap="none" spc="0" normalizeH="0" baseline="0" noProof="0" smtClean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10</a:t>
            </a:r>
            <a:r>
              <a:rPr kumimoji="0" lang="ru-RU" sz="2400" b="0" i="1" u="none" strike="noStrike" kern="1200" cap="none" spc="0" normalizeH="0" noProof="0" smtClean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 </a:t>
            </a:r>
            <a:r>
              <a:rPr kumimoji="0" lang="ru-RU" sz="2400" b="0" i="1" u="none" strike="noStrike" kern="1200" cap="none" spc="0" normalizeH="0" baseline="0" noProof="0" smtClean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«Б»</a:t>
            </a:r>
            <a:endParaRPr kumimoji="0" lang="ru-RU" sz="2400" b="0" i="1" u="none" strike="noStrike" kern="1200" cap="none" spc="0" normalizeH="0" baseline="0" noProof="0">
              <a:ln>
                <a:noFill/>
              </a:ln>
              <a:solidFill>
                <a:srgbClr val="164669"/>
              </a:solidFill>
              <a:effectLst/>
              <a:uLnTx/>
              <a:uFillTx/>
              <a:latin typeface="Arial Black" panose="020b0a040201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400" b="0" i="1" u="none" strike="noStrike" kern="1200" cap="none" spc="0" normalizeH="0" baseline="0" noProof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Выпуск </a:t>
            </a:r>
            <a:r>
              <a:rPr kumimoji="0" lang="ru-RU" sz="2400" b="0" i="1" u="none" strike="noStrike" kern="1200" cap="none" spc="0" normalizeH="0" baseline="0" noProof="0" smtClean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2001 </a:t>
            </a:r>
            <a:r>
              <a:rPr kumimoji="0" lang="ru-RU" sz="2400" b="0" i="1" u="none" strike="noStrike" kern="1200" cap="none" spc="0" normalizeH="0" baseline="0" noProof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года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108" y="568485"/>
            <a:ext cx="8569083" cy="5818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535947"/>
      </p:ext>
    </p:extLst>
  </p:cSld>
  <p:clrMapOvr>
    <a:masterClrMapping/>
  </p:clrMapOvr>
  <p:transition/>
  <p:timing/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09103" cy="173181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21672" y="2934157"/>
            <a:ext cx="227333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ru-RU" sz="2400" i="1" smtClean="0">
                <a:solidFill>
                  <a:srgbClr val="164669"/>
                </a:solidFill>
                <a:latin typeface="Arial Black" panose="020b0a04020102020204" pitchFamily="34" charset="0"/>
              </a:rPr>
              <a:t>11</a:t>
            </a:r>
            <a:r>
              <a:rPr kumimoji="0" lang="ru-RU" sz="2400" b="0" i="1" u="none" strike="noStrike" kern="1200" cap="none" spc="0" normalizeH="0" baseline="0" noProof="0" smtClean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 «Б»</a:t>
            </a:r>
            <a:endParaRPr kumimoji="0" lang="ru-RU" sz="2400" b="0" i="1" u="none" strike="noStrike" kern="1200" cap="none" spc="0" normalizeH="0" baseline="0" noProof="0">
              <a:ln>
                <a:noFill/>
              </a:ln>
              <a:solidFill>
                <a:srgbClr val="164669"/>
              </a:solidFill>
              <a:effectLst/>
              <a:uLnTx/>
              <a:uFillTx/>
              <a:latin typeface="Arial Black" panose="020b0a040201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400" b="0" i="1" u="none" strike="noStrike" kern="1200" cap="none" spc="0" normalizeH="0" baseline="0" noProof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Выпуск </a:t>
            </a:r>
            <a:r>
              <a:rPr lang="ru-RU" sz="2400" i="1" smtClean="0">
                <a:solidFill>
                  <a:srgbClr val="164669"/>
                </a:solidFill>
                <a:latin typeface="Arial Black" panose="020b0a04020102020204" pitchFamily="34" charset="0"/>
              </a:rPr>
              <a:t>2003</a:t>
            </a:r>
            <a:r>
              <a:rPr kumimoji="0" lang="ru-RU" sz="2400" b="0" i="1" u="none" strike="noStrike" kern="1200" cap="none" spc="0" normalizeH="0" baseline="0" noProof="0" smtClean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 </a:t>
            </a:r>
            <a:r>
              <a:rPr kumimoji="0" lang="ru-RU" sz="2400" b="0" i="1" u="none" strike="noStrike" kern="1200" cap="none" spc="0" normalizeH="0" baseline="0" noProof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года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4536" y="0"/>
            <a:ext cx="4664661" cy="6639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5429209"/>
      </p:ext>
    </p:extLst>
  </p:cSld>
  <p:clrMapOvr>
    <a:masterClrMapping/>
  </p:clrMapOvr>
  <p:transition/>
  <p:timing/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09103" cy="173181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21672" y="2934157"/>
            <a:ext cx="192578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400" b="0" i="1" u="none" strike="noStrike" kern="1200" cap="none" spc="0" normalizeH="0" baseline="0" noProof="0" smtClean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11 «А»</a:t>
            </a:r>
            <a:endParaRPr kumimoji="0" lang="ru-RU" sz="2400" b="0" i="1" u="none" strike="noStrike" kern="1200" cap="none" spc="0" normalizeH="0" baseline="0" noProof="0">
              <a:ln>
                <a:noFill/>
              </a:ln>
              <a:solidFill>
                <a:srgbClr val="164669"/>
              </a:solidFill>
              <a:effectLst/>
              <a:uLnTx/>
              <a:uFillTx/>
              <a:latin typeface="Arial Black" panose="020b0a040201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400" b="0" i="1" u="none" strike="noStrike" kern="1200" cap="none" spc="0" normalizeH="0" baseline="0" noProof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Выпуск </a:t>
            </a:r>
            <a:r>
              <a:rPr kumimoji="0" lang="ru-RU" sz="2400" b="0" i="1" u="none" strike="noStrike" kern="1200" cap="none" spc="0" normalizeH="0" baseline="0" noProof="0" smtClean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2004 </a:t>
            </a:r>
            <a:r>
              <a:rPr kumimoji="0" lang="ru-RU" sz="2400" b="0" i="1" u="none" strike="noStrike" kern="1200" cap="none" spc="0" normalizeH="0" baseline="0" noProof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года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4274" y="313508"/>
            <a:ext cx="8264361" cy="6270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041027"/>
      </p:ext>
    </p:extLst>
  </p:cSld>
  <p:clrMapOvr>
    <a:masterClrMapping/>
  </p:clrMapOvr>
  <p:transition/>
  <p:timing/>
</p:sld>
</file>

<file path=ppt/slides/slide2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TextBox 2"/>
          <p:cNvSpPr txBox="1"/>
          <p:nvPr/>
        </p:nvSpPr>
        <p:spPr>
          <a:xfrm>
            <a:off x="1371599" y="1607129"/>
            <a:ext cx="1003069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800" b="0" i="1" u="none" strike="noStrike" kern="1200" cap="none" spc="0" normalizeH="0" baseline="0" noProof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При составлении </a:t>
            </a:r>
            <a:r>
              <a:rPr kumimoji="0" lang="ru-RU" sz="2800" b="0" i="1" u="none" strike="noStrike" kern="1200" cap="none" spc="0" normalizeH="0" baseline="0" noProof="0" smtClean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электронной </a:t>
            </a:r>
            <a:r>
              <a:rPr kumimoji="0" lang="ru-RU" sz="2800" b="0" i="1" u="none" strike="noStrike" kern="1200" cap="none" spc="0" normalizeH="0" baseline="0" noProof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выставки использовались архивные фотодокументы, сохранившиеся в МБОУ СОШ № 129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2800" b="0" i="1" u="none" strike="noStrike" kern="1200" cap="none" spc="0" normalizeH="0" baseline="0" noProof="0">
              <a:ln>
                <a:noFill/>
              </a:ln>
              <a:solidFill>
                <a:srgbClr val="164669"/>
              </a:solidFill>
              <a:effectLst/>
              <a:uLnTx/>
              <a:uFillTx/>
              <a:latin typeface="Arial Black" panose="020b0a040201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800" b="0" i="1" u="none" strike="noStrike" kern="1200" cap="none" spc="0" normalizeH="0" baseline="0" noProof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Если у Вас сохранились фотографии Вас или Ваших близких, то просим их отправить нам </a:t>
            </a:r>
            <a:r>
              <a:rPr kumimoji="0" lang="en-US" sz="2800" b="0" i="1" u="none" strike="noStrike" kern="1200" cap="none" spc="0" normalizeH="0" baseline="0" noProof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  <a:hlinkClick r:id="rId2"/>
              </a:rPr>
              <a:t>soch129@eduekb.ru</a:t>
            </a:r>
            <a:endParaRPr kumimoji="0" lang="en-US" sz="2800" b="0" i="1" u="none" strike="noStrike" kern="1200" cap="none" spc="0" normalizeH="0" baseline="0" noProof="0">
              <a:ln>
                <a:noFill/>
              </a:ln>
              <a:solidFill>
                <a:srgbClr val="164669"/>
              </a:solidFill>
              <a:effectLst/>
              <a:uLnTx/>
              <a:uFillTx/>
              <a:latin typeface="Arial Black" panose="020b0a040201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2800" b="0" i="1" u="none" strike="noStrike" kern="1200" cap="none" spc="0" normalizeH="0" baseline="0" noProof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  <a:hlinkClick r:id="rId3"/>
              </a:rPr>
              <a:t>https://</a:t>
            </a:r>
            <a:r>
              <a:rPr kumimoji="0" lang="ru-RU" sz="2800" b="0" i="1" u="none" strike="noStrike" kern="1200" cap="none" spc="0" normalizeH="0" baseline="0" noProof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  <a:hlinkClick r:id="rId3"/>
              </a:rPr>
              <a:t>школа129.екатеринбург.рф</a:t>
            </a:r>
            <a:endParaRPr kumimoji="0" lang="en-US" sz="2800" b="0" i="1" u="none" strike="noStrike" kern="1200" cap="none" spc="0" normalizeH="0" baseline="0" noProof="0">
              <a:ln>
                <a:noFill/>
              </a:ln>
              <a:solidFill>
                <a:srgbClr val="164669"/>
              </a:solidFill>
              <a:effectLst/>
              <a:uLnTx/>
              <a:uFillTx/>
              <a:latin typeface="Arial Black" panose="020b0a040201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2800" b="0" i="1" u="none" strike="noStrike" kern="1200" cap="none" spc="0" normalizeH="0" baseline="0" noProof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+7(343)322-79-78</a:t>
            </a:r>
            <a:endParaRPr kumimoji="0" lang="ru-RU" sz="2800" b="0" i="1" u="none" strike="noStrike" kern="1200" cap="none" spc="0" normalizeH="0" baseline="0" noProof="0">
              <a:ln>
                <a:noFill/>
              </a:ln>
              <a:solidFill>
                <a:srgbClr val="164669"/>
              </a:solidFill>
              <a:effectLst/>
              <a:uLnTx/>
              <a:uFillTx/>
              <a:latin typeface="Arial Black" panose="020b0a04020102020204" pitchFamily="34" charset="0"/>
              <a:ea typeface="+mn-ea"/>
              <a:cs typeface="+mn-cs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09103" cy="1731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863608"/>
      </p:ext>
    </p:extLst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NET" val="4.0.30319.42000"/>
  <p:tag name="AS_OS" val="Microsoft Windows NT 10.0.14393.0"/>
  <p:tag name="AS_RELEASE_DATE" val="2019.12.14"/>
  <p:tag name="AS_TITLE" val="Aspose.Slides for .NET 4.0 Client Profile"/>
  <p:tag name="AS_VERSION" val="19.12"/>
</p:tagLst>
</file>

<file path=ppt/theme/theme1.xml><?xml version="1.0" encoding="utf-8"?>
<a:theme xmlns:r="http://schemas.openxmlformats.org/officeDocument/2006/relationships"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SPecialiST RePack</Company>
  <PresentationFormat>Широкоэкранный</PresentationFormat>
  <Paragraphs>73</Paragraphs>
  <Slides>26</Slides>
  <Notes>0</Notes>
  <TotalTime>760</TotalTime>
  <HiddenSlides>0</HiddenSlides>
  <MMClips>0</MMClips>
  <ScaleCrop>0</ScaleCrop>
  <HeadingPairs>
    <vt:vector baseType="variant" size="6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baseType="lpstr" size="33">
      <vt:lpstr>Arial</vt:lpstr>
      <vt:lpstr>Calibri Light</vt:lpstr>
      <vt:lpstr>Calibri</vt:lpstr>
      <vt:lpstr>Bookman Old Style</vt:lpstr>
      <vt:lpstr>Times New Roman</vt:lpstr>
      <vt:lpstr>Arial Black</vt:lpstr>
      <vt:lpstr>1_Тема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19.1200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Презентация PowerPoint</dc:title>
  <dc:creator>Пользователь</dc:creator>
  <cp:lastModifiedBy>Пользователь</cp:lastModifiedBy>
  <cp:revision>14</cp:revision>
  <dcterms:created xsi:type="dcterms:W3CDTF">2024-05-23T14:04:20Z</dcterms:created>
  <dcterms:modified xsi:type="dcterms:W3CDTF">2024-06-03T10:36:03Z</dcterms:modified>
</cp:coreProperties>
</file>